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Alata"/>
      <p:regular r:id="rId20"/>
    </p:embeddedFont>
    <p:embeddedFont>
      <p:font typeface="Assistant"/>
      <p:regular r:id="rId21"/>
      <p:bold r:id="rId22"/>
    </p:embeddedFont>
    <p:embeddedFont>
      <p:font typeface="Bayon"/>
      <p:regular r:id="rId23"/>
    </p:embeddedFont>
    <p:embeddedFont>
      <p:font typeface="PT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ata-regular.fntdata"/><Relationship Id="rId22" Type="http://schemas.openxmlformats.org/officeDocument/2006/relationships/font" Target="fonts/Assistant-bold.fntdata"/><Relationship Id="rId21" Type="http://schemas.openxmlformats.org/officeDocument/2006/relationships/font" Target="fonts/Assistant-regular.fntdata"/><Relationship Id="rId24" Type="http://schemas.openxmlformats.org/officeDocument/2006/relationships/font" Target="fonts/PTSans-regular.fntdata"/><Relationship Id="rId23" Type="http://schemas.openxmlformats.org/officeDocument/2006/relationships/font" Target="fonts/Bayo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7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6d0515b2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6d0515b2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7c17d04c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a7c17d04c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a7c17d04c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a7c17d04c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91f1e463b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91f1e463b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691f1e463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691f1e463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691f1e463b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691f1e463b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91f1e463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91f1e463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e1f0e9f45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e1f0e9f45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7c17d04c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a7c17d04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a7c17d04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a7c17d04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a7c17d04c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a7c17d04c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a7c17d04c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a7c17d04c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a7c17d04c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a7c17d04c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7d89ae38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7d89ae38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713090" y="540000"/>
            <a:ext cx="6306900" cy="26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flipH="1">
            <a:off x="713090" y="3124174"/>
            <a:ext cx="4232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5400000">
            <a:off x="1412492" y="-4513656"/>
            <a:ext cx="5241789" cy="12182122"/>
          </a:xfrm>
          <a:custGeom>
            <a:rect b="b" l="l" r="r" t="t"/>
            <a:pathLst>
              <a:path extrusionOk="0" h="44967" w="19349">
                <a:moveTo>
                  <a:pt x="1" y="1"/>
                </a:moveTo>
                <a:lnTo>
                  <a:pt x="1" y="4004"/>
                </a:lnTo>
                <a:cubicBezTo>
                  <a:pt x="7873" y="4671"/>
                  <a:pt x="14144" y="11409"/>
                  <a:pt x="14144" y="19348"/>
                </a:cubicBezTo>
                <a:lnTo>
                  <a:pt x="14144" y="39329"/>
                </a:lnTo>
                <a:lnTo>
                  <a:pt x="12843" y="39329"/>
                </a:lnTo>
                <a:lnTo>
                  <a:pt x="16079" y="44966"/>
                </a:lnTo>
                <a:lnTo>
                  <a:pt x="19348" y="39329"/>
                </a:lnTo>
                <a:lnTo>
                  <a:pt x="18047" y="39329"/>
                </a:lnTo>
                <a:lnTo>
                  <a:pt x="18114" y="19348"/>
                </a:lnTo>
                <a:cubicBezTo>
                  <a:pt x="18114" y="9174"/>
                  <a:pt x="10041" y="66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2022367" y="-7431"/>
            <a:ext cx="5241789" cy="12182122"/>
          </a:xfrm>
          <a:custGeom>
            <a:rect b="b" l="l" r="r" t="t"/>
            <a:pathLst>
              <a:path extrusionOk="0" h="44967" w="19349">
                <a:moveTo>
                  <a:pt x="1" y="1"/>
                </a:moveTo>
                <a:lnTo>
                  <a:pt x="1" y="4004"/>
                </a:lnTo>
                <a:cubicBezTo>
                  <a:pt x="7873" y="4671"/>
                  <a:pt x="14144" y="11409"/>
                  <a:pt x="14144" y="19348"/>
                </a:cubicBezTo>
                <a:lnTo>
                  <a:pt x="14144" y="39329"/>
                </a:lnTo>
                <a:lnTo>
                  <a:pt x="12843" y="39329"/>
                </a:lnTo>
                <a:lnTo>
                  <a:pt x="16079" y="44966"/>
                </a:lnTo>
                <a:lnTo>
                  <a:pt x="19348" y="39329"/>
                </a:lnTo>
                <a:lnTo>
                  <a:pt x="18047" y="39329"/>
                </a:lnTo>
                <a:lnTo>
                  <a:pt x="18114" y="19348"/>
                </a:lnTo>
                <a:cubicBezTo>
                  <a:pt x="18114" y="9174"/>
                  <a:pt x="10041" y="66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713100" y="-76325"/>
            <a:ext cx="7706595" cy="7048675"/>
            <a:chOff x="713100" y="-76325"/>
            <a:chExt cx="7706595" cy="7048675"/>
          </a:xfrm>
        </p:grpSpPr>
        <p:sp>
          <p:nvSpPr>
            <p:cNvPr id="71" name="Google Shape;71;p11"/>
            <p:cNvSpPr/>
            <p:nvPr/>
          </p:nvSpPr>
          <p:spPr>
            <a:xfrm rot="-5400000">
              <a:off x="-2061000" y="2697775"/>
              <a:ext cx="62145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rot="-5400000">
              <a:off x="2909446" y="1462101"/>
              <a:ext cx="3315403" cy="7705095"/>
            </a:xfrm>
            <a:custGeom>
              <a:rect b="b" l="l" r="r" t="t"/>
              <a:pathLst>
                <a:path extrusionOk="0" h="44967" w="19349">
                  <a:moveTo>
                    <a:pt x="1" y="1"/>
                  </a:moveTo>
                  <a:lnTo>
                    <a:pt x="1" y="4004"/>
                  </a:lnTo>
                  <a:cubicBezTo>
                    <a:pt x="7873" y="4671"/>
                    <a:pt x="14144" y="11409"/>
                    <a:pt x="14144" y="19348"/>
                  </a:cubicBezTo>
                  <a:lnTo>
                    <a:pt x="14144" y="39329"/>
                  </a:lnTo>
                  <a:lnTo>
                    <a:pt x="12843" y="39329"/>
                  </a:lnTo>
                  <a:lnTo>
                    <a:pt x="16079" y="44966"/>
                  </a:lnTo>
                  <a:lnTo>
                    <a:pt x="19348" y="39329"/>
                  </a:lnTo>
                  <a:lnTo>
                    <a:pt x="18047" y="39329"/>
                  </a:lnTo>
                  <a:lnTo>
                    <a:pt x="18114" y="19348"/>
                  </a:lnTo>
                  <a:cubicBezTo>
                    <a:pt x="18114" y="9174"/>
                    <a:pt x="1004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1404380" y="927645"/>
            <a:ext cx="63483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1784066" y="2640741"/>
            <a:ext cx="5594400" cy="5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2" type="title"/>
          </p:nvPr>
        </p:nvSpPr>
        <p:spPr>
          <a:xfrm>
            <a:off x="1276425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3"/>
          <p:cNvSpPr txBox="1"/>
          <p:nvPr>
            <p:ph idx="3" type="title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4" type="title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idx="6" type="title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8" type="subTitle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idx="9" type="title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4" type="subTitle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3"/>
          <p:cNvSpPr txBox="1"/>
          <p:nvPr>
            <p:ph idx="15" type="title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16" type="title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7" type="subTitle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3"/>
          <p:cNvSpPr txBox="1"/>
          <p:nvPr>
            <p:ph idx="18" type="title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19" type="title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20" type="subTitle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3"/>
          <p:cNvSpPr txBox="1"/>
          <p:nvPr>
            <p:ph idx="21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97" name="Google Shape;97;p13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3"/>
          <p:cNvGrpSpPr/>
          <p:nvPr/>
        </p:nvGrpSpPr>
        <p:grpSpPr>
          <a:xfrm>
            <a:off x="-59734" y="85076"/>
            <a:ext cx="9080213" cy="2956474"/>
            <a:chOff x="-13240" y="656569"/>
            <a:chExt cx="9080213" cy="2956474"/>
          </a:xfrm>
        </p:grpSpPr>
        <p:sp>
          <p:nvSpPr>
            <p:cNvPr id="99" name="Google Shape;99;p13"/>
            <p:cNvSpPr/>
            <p:nvPr/>
          </p:nvSpPr>
          <p:spPr>
            <a:xfrm>
              <a:off x="7794825" y="656575"/>
              <a:ext cx="1272148" cy="2956468"/>
            </a:xfrm>
            <a:custGeom>
              <a:rect b="b" l="l" r="r" t="t"/>
              <a:pathLst>
                <a:path extrusionOk="0" h="44967" w="19349">
                  <a:moveTo>
                    <a:pt x="1" y="1"/>
                  </a:moveTo>
                  <a:lnTo>
                    <a:pt x="1" y="4004"/>
                  </a:lnTo>
                  <a:cubicBezTo>
                    <a:pt x="7873" y="4671"/>
                    <a:pt x="14144" y="11409"/>
                    <a:pt x="14144" y="19348"/>
                  </a:cubicBezTo>
                  <a:lnTo>
                    <a:pt x="14144" y="39329"/>
                  </a:lnTo>
                  <a:lnTo>
                    <a:pt x="12843" y="39329"/>
                  </a:lnTo>
                  <a:lnTo>
                    <a:pt x="16079" y="44966"/>
                  </a:lnTo>
                  <a:lnTo>
                    <a:pt x="19348" y="39329"/>
                  </a:lnTo>
                  <a:lnTo>
                    <a:pt x="18047" y="39329"/>
                  </a:lnTo>
                  <a:lnTo>
                    <a:pt x="18114" y="19348"/>
                  </a:lnTo>
                  <a:cubicBezTo>
                    <a:pt x="18114" y="9174"/>
                    <a:pt x="1004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-13240" y="656569"/>
              <a:ext cx="7822500" cy="26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 flipH="1">
            <a:off x="2740259" y="1371590"/>
            <a:ext cx="9806231" cy="7960911"/>
            <a:chOff x="2799675" y="728475"/>
            <a:chExt cx="819775" cy="665500"/>
          </a:xfrm>
        </p:grpSpPr>
        <p:sp>
          <p:nvSpPr>
            <p:cNvPr id="103" name="Google Shape;103;p14"/>
            <p:cNvSpPr/>
            <p:nvPr/>
          </p:nvSpPr>
          <p:spPr>
            <a:xfrm>
              <a:off x="3350075" y="1162100"/>
              <a:ext cx="269375" cy="231875"/>
            </a:xfrm>
            <a:custGeom>
              <a:rect b="b" l="l" r="r" t="t"/>
              <a:pathLst>
                <a:path extrusionOk="0" h="9275" w="10775">
                  <a:moveTo>
                    <a:pt x="0" y="1"/>
                  </a:moveTo>
                  <a:lnTo>
                    <a:pt x="5371" y="9274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799675" y="728475"/>
              <a:ext cx="740550" cy="433650"/>
            </a:xfrm>
            <a:custGeom>
              <a:rect b="b" l="l" r="r" t="t"/>
              <a:pathLst>
                <a:path extrusionOk="0" h="17346" w="29622">
                  <a:moveTo>
                    <a:pt x="12276" y="0"/>
                  </a:moveTo>
                  <a:cubicBezTo>
                    <a:pt x="7472" y="0"/>
                    <a:pt x="3136" y="1935"/>
                    <a:pt x="0" y="5070"/>
                  </a:cubicBezTo>
                  <a:lnTo>
                    <a:pt x="3136" y="8206"/>
                  </a:lnTo>
                  <a:cubicBezTo>
                    <a:pt x="5471" y="5871"/>
                    <a:pt x="8707" y="4403"/>
                    <a:pt x="12276" y="4403"/>
                  </a:cubicBezTo>
                  <a:cubicBezTo>
                    <a:pt x="19381" y="4403"/>
                    <a:pt x="25185" y="10207"/>
                    <a:pt x="25185" y="17346"/>
                  </a:cubicBezTo>
                  <a:lnTo>
                    <a:pt x="29621" y="17346"/>
                  </a:lnTo>
                  <a:cubicBezTo>
                    <a:pt x="29621" y="7772"/>
                    <a:pt x="21849" y="0"/>
                    <a:pt x="12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" name="Google Shape;105;p14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713100" y="1208700"/>
            <a:ext cx="38589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712492" y="2871900"/>
            <a:ext cx="53358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15"/>
          <p:cNvSpPr txBox="1"/>
          <p:nvPr>
            <p:ph idx="1" type="subTitle"/>
          </p:nvPr>
        </p:nvSpPr>
        <p:spPr>
          <a:xfrm>
            <a:off x="712492" y="646050"/>
            <a:ext cx="5335800" cy="22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15"/>
          <p:cNvSpPr/>
          <p:nvPr/>
        </p:nvSpPr>
        <p:spPr>
          <a:xfrm rot="-5400000">
            <a:off x="2309303" y="119578"/>
            <a:ext cx="4984593" cy="11584399"/>
          </a:xfrm>
          <a:custGeom>
            <a:rect b="b" l="l" r="r" t="t"/>
            <a:pathLst>
              <a:path extrusionOk="0" h="44967" w="19349">
                <a:moveTo>
                  <a:pt x="1" y="1"/>
                </a:moveTo>
                <a:lnTo>
                  <a:pt x="1" y="4004"/>
                </a:lnTo>
                <a:cubicBezTo>
                  <a:pt x="7873" y="4671"/>
                  <a:pt x="14144" y="11409"/>
                  <a:pt x="14144" y="19348"/>
                </a:cubicBezTo>
                <a:lnTo>
                  <a:pt x="14144" y="39329"/>
                </a:lnTo>
                <a:lnTo>
                  <a:pt x="12843" y="39329"/>
                </a:lnTo>
                <a:lnTo>
                  <a:pt x="16079" y="44966"/>
                </a:lnTo>
                <a:lnTo>
                  <a:pt x="19348" y="39329"/>
                </a:lnTo>
                <a:lnTo>
                  <a:pt x="18047" y="39329"/>
                </a:lnTo>
                <a:lnTo>
                  <a:pt x="18114" y="19348"/>
                </a:lnTo>
                <a:cubicBezTo>
                  <a:pt x="18114" y="9174"/>
                  <a:pt x="10041" y="66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" type="subTitle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" name="Google Shape;116;p16"/>
          <p:cNvGrpSpPr/>
          <p:nvPr/>
        </p:nvGrpSpPr>
        <p:grpSpPr>
          <a:xfrm flipH="1" rot="-5400000">
            <a:off x="-527729" y="-2526480"/>
            <a:ext cx="8379400" cy="9999105"/>
            <a:chOff x="116750" y="6"/>
            <a:chExt cx="4503843" cy="5374418"/>
          </a:xfrm>
        </p:grpSpPr>
        <p:sp>
          <p:nvSpPr>
            <p:cNvPr id="117" name="Google Shape;117;p16"/>
            <p:cNvSpPr/>
            <p:nvPr/>
          </p:nvSpPr>
          <p:spPr>
            <a:xfrm flipH="1" rot="10800000">
              <a:off x="1896628" y="6"/>
              <a:ext cx="809158" cy="2076716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flipH="1" rot="10800000">
              <a:off x="116750" y="1826071"/>
              <a:ext cx="4503843" cy="3548353"/>
            </a:xfrm>
            <a:custGeom>
              <a:rect b="b" l="l" r="r" t="t"/>
              <a:pathLst>
                <a:path extrusionOk="0" h="30723" w="38996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" name="Google Shape;119;p16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7"/>
          <p:cNvGrpSpPr/>
          <p:nvPr/>
        </p:nvGrpSpPr>
        <p:grpSpPr>
          <a:xfrm rot="5400587">
            <a:off x="727567" y="-767340"/>
            <a:ext cx="7918657" cy="9449302"/>
            <a:chOff x="116750" y="6"/>
            <a:chExt cx="4503843" cy="5374418"/>
          </a:xfrm>
        </p:grpSpPr>
        <p:sp>
          <p:nvSpPr>
            <p:cNvPr id="122" name="Google Shape;122;p17"/>
            <p:cNvSpPr/>
            <p:nvPr/>
          </p:nvSpPr>
          <p:spPr>
            <a:xfrm flipH="1" rot="10800000">
              <a:off x="1896628" y="6"/>
              <a:ext cx="809158" cy="2076716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 flipH="1" rot="10800000">
              <a:off x="116750" y="1826071"/>
              <a:ext cx="4503843" cy="3548353"/>
            </a:xfrm>
            <a:custGeom>
              <a:rect b="b" l="l" r="r" t="t"/>
              <a:pathLst>
                <a:path extrusionOk="0" h="30723" w="38996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" name="Google Shape;124;p17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964981" y="1666013"/>
            <a:ext cx="29967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964981" y="2173388"/>
            <a:ext cx="29967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8"/>
          <p:cNvGrpSpPr/>
          <p:nvPr/>
        </p:nvGrpSpPr>
        <p:grpSpPr>
          <a:xfrm>
            <a:off x="-3660541" y="914390"/>
            <a:ext cx="9806231" cy="7960911"/>
            <a:chOff x="2799675" y="728475"/>
            <a:chExt cx="819775" cy="665500"/>
          </a:xfrm>
        </p:grpSpPr>
        <p:sp>
          <p:nvSpPr>
            <p:cNvPr id="129" name="Google Shape;129;p18"/>
            <p:cNvSpPr/>
            <p:nvPr/>
          </p:nvSpPr>
          <p:spPr>
            <a:xfrm>
              <a:off x="3350075" y="1162100"/>
              <a:ext cx="269375" cy="231875"/>
            </a:xfrm>
            <a:custGeom>
              <a:rect b="b" l="l" r="r" t="t"/>
              <a:pathLst>
                <a:path extrusionOk="0" h="9275" w="10775">
                  <a:moveTo>
                    <a:pt x="0" y="1"/>
                  </a:moveTo>
                  <a:lnTo>
                    <a:pt x="5371" y="9274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2799675" y="728475"/>
              <a:ext cx="740550" cy="433650"/>
            </a:xfrm>
            <a:custGeom>
              <a:rect b="b" l="l" r="r" t="t"/>
              <a:pathLst>
                <a:path extrusionOk="0" h="17346" w="29622">
                  <a:moveTo>
                    <a:pt x="12276" y="0"/>
                  </a:moveTo>
                  <a:cubicBezTo>
                    <a:pt x="7472" y="0"/>
                    <a:pt x="3136" y="1935"/>
                    <a:pt x="0" y="5070"/>
                  </a:cubicBezTo>
                  <a:lnTo>
                    <a:pt x="3136" y="8206"/>
                  </a:lnTo>
                  <a:cubicBezTo>
                    <a:pt x="5471" y="5871"/>
                    <a:pt x="8707" y="4403"/>
                    <a:pt x="12276" y="4403"/>
                  </a:cubicBezTo>
                  <a:cubicBezTo>
                    <a:pt x="19381" y="4403"/>
                    <a:pt x="25185" y="10207"/>
                    <a:pt x="25185" y="17346"/>
                  </a:cubicBezTo>
                  <a:lnTo>
                    <a:pt x="29621" y="17346"/>
                  </a:lnTo>
                  <a:cubicBezTo>
                    <a:pt x="29621" y="7772"/>
                    <a:pt x="21849" y="0"/>
                    <a:pt x="12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8"/>
          <p:cNvSpPr txBox="1"/>
          <p:nvPr>
            <p:ph type="title"/>
          </p:nvPr>
        </p:nvSpPr>
        <p:spPr>
          <a:xfrm>
            <a:off x="5155615" y="1818400"/>
            <a:ext cx="32679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5155615" y="2325775"/>
            <a:ext cx="32679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3" name="Google Shape;133;p18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21698" y="1818400"/>
            <a:ext cx="32679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721698" y="2325775"/>
            <a:ext cx="32679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" name="Google Shape;137;p19"/>
          <p:cNvGrpSpPr/>
          <p:nvPr/>
        </p:nvGrpSpPr>
        <p:grpSpPr>
          <a:xfrm>
            <a:off x="3815671" y="-1612080"/>
            <a:ext cx="8379400" cy="9999105"/>
            <a:chOff x="116750" y="6"/>
            <a:chExt cx="4503843" cy="5374418"/>
          </a:xfrm>
        </p:grpSpPr>
        <p:sp>
          <p:nvSpPr>
            <p:cNvPr id="138" name="Google Shape;138;p19"/>
            <p:cNvSpPr/>
            <p:nvPr/>
          </p:nvSpPr>
          <p:spPr>
            <a:xfrm flipH="1" rot="10800000">
              <a:off x="1896628" y="6"/>
              <a:ext cx="809158" cy="2076716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 flipH="1" rot="10800000">
              <a:off x="116750" y="1826071"/>
              <a:ext cx="4503843" cy="3548353"/>
            </a:xfrm>
            <a:custGeom>
              <a:rect b="b" l="l" r="r" t="t"/>
              <a:pathLst>
                <a:path extrusionOk="0" h="30723" w="38996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" name="Google Shape;140;p19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0"/>
          <p:cNvGrpSpPr/>
          <p:nvPr/>
        </p:nvGrpSpPr>
        <p:grpSpPr>
          <a:xfrm>
            <a:off x="22889" y="29617"/>
            <a:ext cx="8931989" cy="5850191"/>
            <a:chOff x="22889" y="29617"/>
            <a:chExt cx="8931989" cy="5850191"/>
          </a:xfrm>
        </p:grpSpPr>
        <p:grpSp>
          <p:nvGrpSpPr>
            <p:cNvPr id="143" name="Google Shape;143;p20"/>
            <p:cNvGrpSpPr/>
            <p:nvPr/>
          </p:nvGrpSpPr>
          <p:grpSpPr>
            <a:xfrm>
              <a:off x="22889" y="29617"/>
              <a:ext cx="6532542" cy="5850191"/>
              <a:chOff x="22889" y="29617"/>
              <a:chExt cx="6532542" cy="5850191"/>
            </a:xfrm>
          </p:grpSpPr>
          <p:grpSp>
            <p:nvGrpSpPr>
              <p:cNvPr id="144" name="Google Shape;144;p20"/>
              <p:cNvGrpSpPr/>
              <p:nvPr/>
            </p:nvGrpSpPr>
            <p:grpSpPr>
              <a:xfrm rot="-5400000">
                <a:off x="-2436928" y="2489435"/>
                <a:ext cx="5850191" cy="930556"/>
                <a:chOff x="5854966" y="4569231"/>
                <a:chExt cx="2743220" cy="436369"/>
              </a:xfrm>
            </p:grpSpPr>
            <p:sp>
              <p:nvSpPr>
                <p:cNvPr id="145" name="Google Shape;145;p20"/>
                <p:cNvSpPr/>
                <p:nvPr/>
              </p:nvSpPr>
              <p:spPr>
                <a:xfrm rot="-5400000">
                  <a:off x="7817646" y="4225060"/>
                  <a:ext cx="436369" cy="1124712"/>
                </a:xfrm>
                <a:custGeom>
                  <a:rect b="b" l="l" r="r" t="t"/>
                  <a:pathLst>
                    <a:path extrusionOk="0" h="17981" w="7006">
                      <a:moveTo>
                        <a:pt x="1369" y="1"/>
                      </a:moveTo>
                      <a:lnTo>
                        <a:pt x="1369" y="11943"/>
                      </a:lnTo>
                      <a:lnTo>
                        <a:pt x="1" y="11943"/>
                      </a:lnTo>
                      <a:lnTo>
                        <a:pt x="3503" y="17980"/>
                      </a:lnTo>
                      <a:lnTo>
                        <a:pt x="7006" y="11943"/>
                      </a:lnTo>
                      <a:lnTo>
                        <a:pt x="5605" y="11943"/>
                      </a:lnTo>
                      <a:lnTo>
                        <a:pt x="563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0"/>
                <p:cNvSpPr/>
                <p:nvPr/>
              </p:nvSpPr>
              <p:spPr>
                <a:xfrm flipH="1">
                  <a:off x="5854966" y="4654528"/>
                  <a:ext cx="1694700" cy="26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7" name="Google Shape;147;p20"/>
              <p:cNvSpPr/>
              <p:nvPr/>
            </p:nvSpPr>
            <p:spPr>
              <a:xfrm rot="-5400000">
                <a:off x="2010782" y="24226"/>
                <a:ext cx="2734449" cy="6354849"/>
              </a:xfrm>
              <a:custGeom>
                <a:rect b="b" l="l" r="r" t="t"/>
                <a:pathLst>
                  <a:path extrusionOk="0" h="44967" w="19349">
                    <a:moveTo>
                      <a:pt x="1" y="1"/>
                    </a:moveTo>
                    <a:lnTo>
                      <a:pt x="1" y="4004"/>
                    </a:lnTo>
                    <a:cubicBezTo>
                      <a:pt x="7873" y="4671"/>
                      <a:pt x="14144" y="11409"/>
                      <a:pt x="14144" y="19348"/>
                    </a:cubicBezTo>
                    <a:lnTo>
                      <a:pt x="14144" y="39329"/>
                    </a:lnTo>
                    <a:lnTo>
                      <a:pt x="12843" y="39329"/>
                    </a:lnTo>
                    <a:lnTo>
                      <a:pt x="16079" y="44966"/>
                    </a:lnTo>
                    <a:lnTo>
                      <a:pt x="19348" y="39329"/>
                    </a:lnTo>
                    <a:lnTo>
                      <a:pt x="18047" y="39329"/>
                    </a:lnTo>
                    <a:lnTo>
                      <a:pt x="18114" y="19348"/>
                    </a:lnTo>
                    <a:cubicBezTo>
                      <a:pt x="18114" y="9174"/>
                      <a:pt x="10041" y="66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p20"/>
            <p:cNvSpPr/>
            <p:nvPr/>
          </p:nvSpPr>
          <p:spPr>
            <a:xfrm>
              <a:off x="5630400" y="1742400"/>
              <a:ext cx="924900" cy="12240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4932000" y="2023200"/>
              <a:ext cx="2527200" cy="548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 flipH="1" rot="-5400000">
              <a:off x="7319564" y="1123061"/>
              <a:ext cx="917050" cy="2353578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" name="Google Shape;151;p20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0"/>
          <p:cNvSpPr txBox="1"/>
          <p:nvPr>
            <p:ph idx="1" type="subTitle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2" type="title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0"/>
          <p:cNvSpPr txBox="1"/>
          <p:nvPr>
            <p:ph idx="3" type="subTitle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4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35650" y="226431"/>
            <a:ext cx="4503843" cy="5374418"/>
            <a:chOff x="116750" y="6"/>
            <a:chExt cx="4503843" cy="5374418"/>
          </a:xfrm>
        </p:grpSpPr>
        <p:sp>
          <p:nvSpPr>
            <p:cNvPr id="16" name="Google Shape;16;p3"/>
            <p:cNvSpPr/>
            <p:nvPr/>
          </p:nvSpPr>
          <p:spPr>
            <a:xfrm flipH="1" rot="10800000">
              <a:off x="1896628" y="6"/>
              <a:ext cx="809158" cy="2076716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flipH="1" rot="10800000">
              <a:off x="116750" y="1826071"/>
              <a:ext cx="4503843" cy="3548353"/>
            </a:xfrm>
            <a:custGeom>
              <a:rect b="b" l="l" r="r" t="t"/>
              <a:pathLst>
                <a:path extrusionOk="0" h="30723" w="38996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" name="Google Shape;18;p3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23064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4886718" y="2037811"/>
            <a:ext cx="3520200" cy="15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4886724" y="1056342"/>
            <a:ext cx="150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886718" y="3579336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2" type="title"/>
          </p:nvPr>
        </p:nvSpPr>
        <p:spPr>
          <a:xfrm>
            <a:off x="3599548" y="33587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3599552" y="3886430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3" type="title"/>
          </p:nvPr>
        </p:nvSpPr>
        <p:spPr>
          <a:xfrm>
            <a:off x="720000" y="26685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21"/>
          <p:cNvSpPr txBox="1"/>
          <p:nvPr>
            <p:ph idx="4" type="subTitle"/>
          </p:nvPr>
        </p:nvSpPr>
        <p:spPr>
          <a:xfrm>
            <a:off x="720025" y="3196225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5" type="title"/>
          </p:nvPr>
        </p:nvSpPr>
        <p:spPr>
          <a:xfrm>
            <a:off x="6486000" y="26685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21"/>
          <p:cNvSpPr txBox="1"/>
          <p:nvPr>
            <p:ph idx="6" type="subTitle"/>
          </p:nvPr>
        </p:nvSpPr>
        <p:spPr>
          <a:xfrm>
            <a:off x="6486007" y="3196225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5" name="Google Shape;165;p21"/>
          <p:cNvGrpSpPr/>
          <p:nvPr/>
        </p:nvGrpSpPr>
        <p:grpSpPr>
          <a:xfrm>
            <a:off x="-152" y="4568881"/>
            <a:ext cx="8857515" cy="436369"/>
            <a:chOff x="-259329" y="4569231"/>
            <a:chExt cx="8857515" cy="436369"/>
          </a:xfrm>
        </p:grpSpPr>
        <p:sp>
          <p:nvSpPr>
            <p:cNvPr id="166" name="Google Shape;166;p21"/>
            <p:cNvSpPr/>
            <p:nvPr/>
          </p:nvSpPr>
          <p:spPr>
            <a:xfrm rot="-5400000">
              <a:off x="7817646" y="4225060"/>
              <a:ext cx="436369" cy="1124712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flipH="1">
              <a:off x="-259329" y="4654525"/>
              <a:ext cx="7809000" cy="26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" name="Google Shape;168;p21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0" y="-215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599548" y="294138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" name="Google Shape;171;p22"/>
          <p:cNvSpPr txBox="1"/>
          <p:nvPr>
            <p:ph idx="1" type="subTitle"/>
          </p:nvPr>
        </p:nvSpPr>
        <p:spPr>
          <a:xfrm>
            <a:off x="3599552" y="3469104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2" type="title"/>
          </p:nvPr>
        </p:nvSpPr>
        <p:spPr>
          <a:xfrm>
            <a:off x="720000" y="2941397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" name="Google Shape;173;p22"/>
          <p:cNvSpPr txBox="1"/>
          <p:nvPr>
            <p:ph idx="3" type="subTitle"/>
          </p:nvPr>
        </p:nvSpPr>
        <p:spPr>
          <a:xfrm>
            <a:off x="720025" y="3469097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4" type="title"/>
          </p:nvPr>
        </p:nvSpPr>
        <p:spPr>
          <a:xfrm>
            <a:off x="6486000" y="2941397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" name="Google Shape;175;p22"/>
          <p:cNvSpPr txBox="1"/>
          <p:nvPr>
            <p:ph idx="5" type="subTitle"/>
          </p:nvPr>
        </p:nvSpPr>
        <p:spPr>
          <a:xfrm>
            <a:off x="6486007" y="3469097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6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77" name="Google Shape;177;p22"/>
          <p:cNvGrpSpPr/>
          <p:nvPr/>
        </p:nvGrpSpPr>
        <p:grpSpPr>
          <a:xfrm flipH="1" rot="-5400000">
            <a:off x="-873049" y="1057522"/>
            <a:ext cx="5098113" cy="2956468"/>
            <a:chOff x="3968860" y="656575"/>
            <a:chExt cx="5098113" cy="2956468"/>
          </a:xfrm>
        </p:grpSpPr>
        <p:sp>
          <p:nvSpPr>
            <p:cNvPr id="178" name="Google Shape;178;p22"/>
            <p:cNvSpPr/>
            <p:nvPr/>
          </p:nvSpPr>
          <p:spPr>
            <a:xfrm>
              <a:off x="7794825" y="656575"/>
              <a:ext cx="1272148" cy="2956468"/>
            </a:xfrm>
            <a:custGeom>
              <a:rect b="b" l="l" r="r" t="t"/>
              <a:pathLst>
                <a:path extrusionOk="0" h="44967" w="19349">
                  <a:moveTo>
                    <a:pt x="1" y="1"/>
                  </a:moveTo>
                  <a:lnTo>
                    <a:pt x="1" y="4004"/>
                  </a:lnTo>
                  <a:cubicBezTo>
                    <a:pt x="7873" y="4671"/>
                    <a:pt x="14144" y="11409"/>
                    <a:pt x="14144" y="19348"/>
                  </a:cubicBezTo>
                  <a:lnTo>
                    <a:pt x="14144" y="39329"/>
                  </a:lnTo>
                  <a:lnTo>
                    <a:pt x="12843" y="39329"/>
                  </a:lnTo>
                  <a:lnTo>
                    <a:pt x="16079" y="44966"/>
                  </a:lnTo>
                  <a:lnTo>
                    <a:pt x="19348" y="39329"/>
                  </a:lnTo>
                  <a:lnTo>
                    <a:pt x="18047" y="39329"/>
                  </a:lnTo>
                  <a:lnTo>
                    <a:pt x="18114" y="19348"/>
                  </a:lnTo>
                  <a:cubicBezTo>
                    <a:pt x="18114" y="9174"/>
                    <a:pt x="1004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3968860" y="656577"/>
              <a:ext cx="3840300" cy="26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0" name="Google Shape;180;p22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" name="Google Shape;183;p23"/>
          <p:cNvSpPr txBox="1"/>
          <p:nvPr>
            <p:ph idx="1" type="subTitle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2" type="title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23"/>
          <p:cNvSpPr txBox="1"/>
          <p:nvPr>
            <p:ph idx="3" type="subTitle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idx="4" type="title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23"/>
          <p:cNvSpPr txBox="1"/>
          <p:nvPr>
            <p:ph idx="5" type="subTitle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3"/>
          <p:cNvSpPr txBox="1"/>
          <p:nvPr>
            <p:ph idx="6" type="title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23"/>
          <p:cNvSpPr txBox="1"/>
          <p:nvPr>
            <p:ph idx="7" type="subTitle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8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 flipH="1" rot="10800000">
            <a:off x="133204" y="-1489513"/>
            <a:ext cx="2598433" cy="6441586"/>
            <a:chOff x="133204" y="143914"/>
            <a:chExt cx="2598433" cy="6441586"/>
          </a:xfrm>
        </p:grpSpPr>
        <p:grpSp>
          <p:nvGrpSpPr>
            <p:cNvPr id="192" name="Google Shape;192;p23"/>
            <p:cNvGrpSpPr/>
            <p:nvPr/>
          </p:nvGrpSpPr>
          <p:grpSpPr>
            <a:xfrm rot="-5400000">
              <a:off x="-2879245" y="3156362"/>
              <a:ext cx="6441586" cy="416688"/>
              <a:chOff x="1852364" y="4569231"/>
              <a:chExt cx="6745822" cy="436369"/>
            </a:xfrm>
          </p:grpSpPr>
          <p:sp>
            <p:nvSpPr>
              <p:cNvPr id="193" name="Google Shape;193;p23"/>
              <p:cNvSpPr/>
              <p:nvPr/>
            </p:nvSpPr>
            <p:spPr>
              <a:xfrm rot="-5400000">
                <a:off x="7817646" y="4225060"/>
                <a:ext cx="436369" cy="1124712"/>
              </a:xfrm>
              <a:custGeom>
                <a:rect b="b" l="l" r="r" t="t"/>
                <a:pathLst>
                  <a:path extrusionOk="0" h="17981" w="7006">
                    <a:moveTo>
                      <a:pt x="1369" y="1"/>
                    </a:moveTo>
                    <a:lnTo>
                      <a:pt x="1369" y="11943"/>
                    </a:lnTo>
                    <a:lnTo>
                      <a:pt x="1" y="11943"/>
                    </a:lnTo>
                    <a:lnTo>
                      <a:pt x="3503" y="17980"/>
                    </a:lnTo>
                    <a:lnTo>
                      <a:pt x="7006" y="11943"/>
                    </a:lnTo>
                    <a:lnTo>
                      <a:pt x="5605" y="11943"/>
                    </a:lnTo>
                    <a:lnTo>
                      <a:pt x="5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 flipH="1">
                <a:off x="1852364" y="4654524"/>
                <a:ext cx="5697300" cy="265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5" name="Google Shape;195;p23"/>
            <p:cNvSpPr/>
            <p:nvPr/>
          </p:nvSpPr>
          <p:spPr>
            <a:xfrm flipH="1" rot="10800000">
              <a:off x="197774" y="4568893"/>
              <a:ext cx="2533863" cy="1996304"/>
            </a:xfrm>
            <a:custGeom>
              <a:rect b="b" l="l" r="r" t="t"/>
              <a:pathLst>
                <a:path extrusionOk="0" h="30723" w="38996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" name="Google Shape;196;p23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4"/>
          <p:cNvGrpSpPr/>
          <p:nvPr/>
        </p:nvGrpSpPr>
        <p:grpSpPr>
          <a:xfrm rot="5400000">
            <a:off x="2467455" y="-3796817"/>
            <a:ext cx="2598433" cy="10307483"/>
            <a:chOff x="133204" y="-3742286"/>
            <a:chExt cx="2598433" cy="10307483"/>
          </a:xfrm>
        </p:grpSpPr>
        <p:grpSp>
          <p:nvGrpSpPr>
            <p:cNvPr id="199" name="Google Shape;199;p24"/>
            <p:cNvGrpSpPr/>
            <p:nvPr/>
          </p:nvGrpSpPr>
          <p:grpSpPr>
            <a:xfrm rot="-5400000">
              <a:off x="-4171801" y="562718"/>
              <a:ext cx="9026697" cy="416688"/>
              <a:chOff x="3214903" y="4569231"/>
              <a:chExt cx="9453029" cy="436369"/>
            </a:xfrm>
          </p:grpSpPr>
          <p:sp>
            <p:nvSpPr>
              <p:cNvPr id="200" name="Google Shape;200;p24"/>
              <p:cNvSpPr/>
              <p:nvPr/>
            </p:nvSpPr>
            <p:spPr>
              <a:xfrm rot="-5400000">
                <a:off x="11887392" y="4225060"/>
                <a:ext cx="436369" cy="1124712"/>
              </a:xfrm>
              <a:custGeom>
                <a:rect b="b" l="l" r="r" t="t"/>
                <a:pathLst>
                  <a:path extrusionOk="0" h="17981" w="7006">
                    <a:moveTo>
                      <a:pt x="1369" y="1"/>
                    </a:moveTo>
                    <a:lnTo>
                      <a:pt x="1369" y="11943"/>
                    </a:lnTo>
                    <a:lnTo>
                      <a:pt x="1" y="11943"/>
                    </a:lnTo>
                    <a:lnTo>
                      <a:pt x="3503" y="17980"/>
                    </a:lnTo>
                    <a:lnTo>
                      <a:pt x="7006" y="11943"/>
                    </a:lnTo>
                    <a:lnTo>
                      <a:pt x="5605" y="11943"/>
                    </a:lnTo>
                    <a:lnTo>
                      <a:pt x="5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 flipH="1">
                <a:off x="3214903" y="4654519"/>
                <a:ext cx="8404500" cy="265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" name="Google Shape;202;p24"/>
            <p:cNvSpPr/>
            <p:nvPr/>
          </p:nvSpPr>
          <p:spPr>
            <a:xfrm flipH="1" rot="10800000">
              <a:off x="197774" y="4568893"/>
              <a:ext cx="2533863" cy="1996304"/>
            </a:xfrm>
            <a:custGeom>
              <a:rect b="b" l="l" r="r" t="t"/>
              <a:pathLst>
                <a:path extrusionOk="0" h="30723" w="38996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4"/>
          <p:cNvSpPr txBox="1"/>
          <p:nvPr>
            <p:ph type="title"/>
          </p:nvPr>
        </p:nvSpPr>
        <p:spPr>
          <a:xfrm>
            <a:off x="2174175" y="1286588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4"/>
          <p:cNvSpPr txBox="1"/>
          <p:nvPr>
            <p:ph idx="1" type="subTitle"/>
          </p:nvPr>
        </p:nvSpPr>
        <p:spPr>
          <a:xfrm>
            <a:off x="2174175" y="1814288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4"/>
          <p:cNvSpPr txBox="1"/>
          <p:nvPr>
            <p:ph idx="2" type="title"/>
          </p:nvPr>
        </p:nvSpPr>
        <p:spPr>
          <a:xfrm>
            <a:off x="6145098" y="12866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4"/>
          <p:cNvSpPr txBox="1"/>
          <p:nvPr>
            <p:ph idx="3" type="subTitle"/>
          </p:nvPr>
        </p:nvSpPr>
        <p:spPr>
          <a:xfrm>
            <a:off x="6145150" y="18143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4"/>
          <p:cNvSpPr txBox="1"/>
          <p:nvPr>
            <p:ph idx="4" type="title"/>
          </p:nvPr>
        </p:nvSpPr>
        <p:spPr>
          <a:xfrm>
            <a:off x="2174175" y="3611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4"/>
          <p:cNvSpPr txBox="1"/>
          <p:nvPr>
            <p:ph idx="5" type="subTitle"/>
          </p:nvPr>
        </p:nvSpPr>
        <p:spPr>
          <a:xfrm>
            <a:off x="2174175" y="41391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4"/>
          <p:cNvSpPr txBox="1"/>
          <p:nvPr>
            <p:ph idx="6" type="title"/>
          </p:nvPr>
        </p:nvSpPr>
        <p:spPr>
          <a:xfrm>
            <a:off x="6145098" y="3611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24"/>
          <p:cNvSpPr txBox="1"/>
          <p:nvPr>
            <p:ph idx="7" type="subTitle"/>
          </p:nvPr>
        </p:nvSpPr>
        <p:spPr>
          <a:xfrm>
            <a:off x="6145097" y="41391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4"/>
          <p:cNvSpPr txBox="1"/>
          <p:nvPr>
            <p:ph idx="8" type="title"/>
          </p:nvPr>
        </p:nvSpPr>
        <p:spPr>
          <a:xfrm>
            <a:off x="2174177" y="24490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2" name="Google Shape;212;p24"/>
          <p:cNvSpPr txBox="1"/>
          <p:nvPr>
            <p:ph idx="9" type="subTitle"/>
          </p:nvPr>
        </p:nvSpPr>
        <p:spPr>
          <a:xfrm>
            <a:off x="2174175" y="29767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13" type="title"/>
          </p:nvPr>
        </p:nvSpPr>
        <p:spPr>
          <a:xfrm>
            <a:off x="6145102" y="24490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4" name="Google Shape;214;p24"/>
          <p:cNvSpPr txBox="1"/>
          <p:nvPr>
            <p:ph idx="14" type="subTitle"/>
          </p:nvPr>
        </p:nvSpPr>
        <p:spPr>
          <a:xfrm>
            <a:off x="6145100" y="29767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15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16" name="Google Shape;216;p24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5"/>
          <p:cNvGrpSpPr/>
          <p:nvPr/>
        </p:nvGrpSpPr>
        <p:grpSpPr>
          <a:xfrm>
            <a:off x="-1899240" y="567789"/>
            <a:ext cx="10642431" cy="4553639"/>
            <a:chOff x="-1899240" y="157989"/>
            <a:chExt cx="10642431" cy="4553639"/>
          </a:xfrm>
        </p:grpSpPr>
        <p:grpSp>
          <p:nvGrpSpPr>
            <p:cNvPr id="219" name="Google Shape;219;p25"/>
            <p:cNvGrpSpPr/>
            <p:nvPr/>
          </p:nvGrpSpPr>
          <p:grpSpPr>
            <a:xfrm>
              <a:off x="-145720" y="4215249"/>
              <a:ext cx="8888911" cy="416688"/>
              <a:chOff x="-710548" y="4569231"/>
              <a:chExt cx="9308734" cy="436369"/>
            </a:xfrm>
          </p:grpSpPr>
          <p:sp>
            <p:nvSpPr>
              <p:cNvPr id="220" name="Google Shape;220;p25"/>
              <p:cNvSpPr/>
              <p:nvPr/>
            </p:nvSpPr>
            <p:spPr>
              <a:xfrm rot="-5400000">
                <a:off x="7817646" y="4225060"/>
                <a:ext cx="436369" cy="1124712"/>
              </a:xfrm>
              <a:custGeom>
                <a:rect b="b" l="l" r="r" t="t"/>
                <a:pathLst>
                  <a:path extrusionOk="0" h="17981" w="7006">
                    <a:moveTo>
                      <a:pt x="1369" y="1"/>
                    </a:moveTo>
                    <a:lnTo>
                      <a:pt x="1369" y="11943"/>
                    </a:lnTo>
                    <a:lnTo>
                      <a:pt x="1" y="11943"/>
                    </a:lnTo>
                    <a:lnTo>
                      <a:pt x="3503" y="17980"/>
                    </a:lnTo>
                    <a:lnTo>
                      <a:pt x="7006" y="11943"/>
                    </a:lnTo>
                    <a:lnTo>
                      <a:pt x="5605" y="11943"/>
                    </a:lnTo>
                    <a:lnTo>
                      <a:pt x="5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 flipH="1">
                <a:off x="-710548" y="4654503"/>
                <a:ext cx="8260200" cy="265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25"/>
            <p:cNvGrpSpPr/>
            <p:nvPr/>
          </p:nvGrpSpPr>
          <p:grpSpPr>
            <a:xfrm flipH="1" rot="5400000">
              <a:off x="-1094983" y="1377087"/>
              <a:ext cx="2865662" cy="427467"/>
              <a:chOff x="5672848" y="4569231"/>
              <a:chExt cx="2925339" cy="436369"/>
            </a:xfrm>
          </p:grpSpPr>
          <p:sp>
            <p:nvSpPr>
              <p:cNvPr id="223" name="Google Shape;223;p25"/>
              <p:cNvSpPr/>
              <p:nvPr/>
            </p:nvSpPr>
            <p:spPr>
              <a:xfrm rot="-5400000">
                <a:off x="7817646" y="4225060"/>
                <a:ext cx="436369" cy="1124712"/>
              </a:xfrm>
              <a:custGeom>
                <a:rect b="b" l="l" r="r" t="t"/>
                <a:pathLst>
                  <a:path extrusionOk="0" h="17981" w="7006">
                    <a:moveTo>
                      <a:pt x="1369" y="1"/>
                    </a:moveTo>
                    <a:lnTo>
                      <a:pt x="1369" y="11943"/>
                    </a:lnTo>
                    <a:lnTo>
                      <a:pt x="1" y="11943"/>
                    </a:lnTo>
                    <a:lnTo>
                      <a:pt x="3503" y="17980"/>
                    </a:lnTo>
                    <a:lnTo>
                      <a:pt x="7006" y="11943"/>
                    </a:lnTo>
                    <a:lnTo>
                      <a:pt x="5605" y="11943"/>
                    </a:lnTo>
                    <a:lnTo>
                      <a:pt x="5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 flipH="1">
                <a:off x="5672848" y="4654499"/>
                <a:ext cx="1876800" cy="265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" name="Google Shape;225;p25"/>
            <p:cNvSpPr/>
            <p:nvPr/>
          </p:nvSpPr>
          <p:spPr>
            <a:xfrm flipH="1">
              <a:off x="-1899240" y="2847050"/>
              <a:ext cx="2366570" cy="1864579"/>
            </a:xfrm>
            <a:custGeom>
              <a:rect b="b" l="l" r="r" t="t"/>
              <a:pathLst>
                <a:path extrusionOk="0" h="30723" w="38996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25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27" name="Google Shape;227;p25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-145720" y="4625049"/>
            <a:ext cx="8888911" cy="416688"/>
            <a:chOff x="-710548" y="4569231"/>
            <a:chExt cx="9308734" cy="436369"/>
          </a:xfrm>
        </p:grpSpPr>
        <p:sp>
          <p:nvSpPr>
            <p:cNvPr id="230" name="Google Shape;230;p26"/>
            <p:cNvSpPr/>
            <p:nvPr/>
          </p:nvSpPr>
          <p:spPr>
            <a:xfrm rot="-5400000">
              <a:off x="7817646" y="4225060"/>
              <a:ext cx="436369" cy="1124712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flipH="1">
              <a:off x="-710548" y="4654503"/>
              <a:ext cx="8260200" cy="26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6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33" name="Google Shape;233;p26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0" y="-215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7"/>
          <p:cNvGrpSpPr/>
          <p:nvPr/>
        </p:nvGrpSpPr>
        <p:grpSpPr>
          <a:xfrm rot="-5400000">
            <a:off x="-887330" y="1128469"/>
            <a:ext cx="5113419" cy="2956493"/>
            <a:chOff x="3953555" y="656550"/>
            <a:chExt cx="5113419" cy="2956493"/>
          </a:xfrm>
        </p:grpSpPr>
        <p:sp>
          <p:nvSpPr>
            <p:cNvPr id="236" name="Google Shape;236;p27"/>
            <p:cNvSpPr/>
            <p:nvPr/>
          </p:nvSpPr>
          <p:spPr>
            <a:xfrm>
              <a:off x="7794825" y="656575"/>
              <a:ext cx="1272148" cy="2956468"/>
            </a:xfrm>
            <a:custGeom>
              <a:rect b="b" l="l" r="r" t="t"/>
              <a:pathLst>
                <a:path extrusionOk="0" h="44967" w="19349">
                  <a:moveTo>
                    <a:pt x="1" y="1"/>
                  </a:moveTo>
                  <a:lnTo>
                    <a:pt x="1" y="4004"/>
                  </a:lnTo>
                  <a:cubicBezTo>
                    <a:pt x="7873" y="4671"/>
                    <a:pt x="14144" y="11409"/>
                    <a:pt x="14144" y="19348"/>
                  </a:cubicBezTo>
                  <a:lnTo>
                    <a:pt x="14144" y="39329"/>
                  </a:lnTo>
                  <a:lnTo>
                    <a:pt x="12843" y="39329"/>
                  </a:lnTo>
                  <a:lnTo>
                    <a:pt x="16079" y="44966"/>
                  </a:lnTo>
                  <a:lnTo>
                    <a:pt x="19348" y="39329"/>
                  </a:lnTo>
                  <a:lnTo>
                    <a:pt x="18047" y="39329"/>
                  </a:lnTo>
                  <a:lnTo>
                    <a:pt x="18114" y="19348"/>
                  </a:lnTo>
                  <a:cubicBezTo>
                    <a:pt x="18114" y="9174"/>
                    <a:pt x="1004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3953555" y="656550"/>
              <a:ext cx="3855900" cy="26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27"/>
          <p:cNvSpPr txBox="1"/>
          <p:nvPr>
            <p:ph hasCustomPrompt="1" type="title"/>
          </p:nvPr>
        </p:nvSpPr>
        <p:spPr>
          <a:xfrm>
            <a:off x="713100" y="3253782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9" name="Google Shape;239;p27"/>
          <p:cNvSpPr txBox="1"/>
          <p:nvPr>
            <p:ph idx="1" type="subTitle"/>
          </p:nvPr>
        </p:nvSpPr>
        <p:spPr>
          <a:xfrm>
            <a:off x="713100" y="3908264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hasCustomPrompt="1" idx="2" type="title"/>
          </p:nvPr>
        </p:nvSpPr>
        <p:spPr>
          <a:xfrm>
            <a:off x="3442950" y="3253773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1" name="Google Shape;241;p27"/>
          <p:cNvSpPr txBox="1"/>
          <p:nvPr>
            <p:ph idx="3" type="subTitle"/>
          </p:nvPr>
        </p:nvSpPr>
        <p:spPr>
          <a:xfrm>
            <a:off x="3442950" y="3908245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hasCustomPrompt="1" idx="4" type="title"/>
          </p:nvPr>
        </p:nvSpPr>
        <p:spPr>
          <a:xfrm>
            <a:off x="6172800" y="3253778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3" name="Google Shape;243;p27"/>
          <p:cNvSpPr txBox="1"/>
          <p:nvPr>
            <p:ph idx="5" type="subTitle"/>
          </p:nvPr>
        </p:nvSpPr>
        <p:spPr>
          <a:xfrm>
            <a:off x="6172800" y="3908243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4" name="Google Shape;244;p27"/>
          <p:cNvSpPr txBox="1"/>
          <p:nvPr>
            <p:ph idx="6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45" name="Google Shape;245;p27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/>
          <p:nvPr/>
        </p:nvSpPr>
        <p:spPr>
          <a:xfrm rot="5400000">
            <a:off x="1863504" y="-3379878"/>
            <a:ext cx="5241789" cy="12182122"/>
          </a:xfrm>
          <a:custGeom>
            <a:rect b="b" l="l" r="r" t="t"/>
            <a:pathLst>
              <a:path extrusionOk="0" h="44967" w="19349">
                <a:moveTo>
                  <a:pt x="1" y="1"/>
                </a:moveTo>
                <a:lnTo>
                  <a:pt x="1" y="4004"/>
                </a:lnTo>
                <a:cubicBezTo>
                  <a:pt x="7873" y="4671"/>
                  <a:pt x="14144" y="11409"/>
                  <a:pt x="14144" y="19348"/>
                </a:cubicBezTo>
                <a:lnTo>
                  <a:pt x="14144" y="39329"/>
                </a:lnTo>
                <a:lnTo>
                  <a:pt x="12843" y="39329"/>
                </a:lnTo>
                <a:lnTo>
                  <a:pt x="16079" y="44966"/>
                </a:lnTo>
                <a:lnTo>
                  <a:pt x="19348" y="39329"/>
                </a:lnTo>
                <a:lnTo>
                  <a:pt x="18047" y="39329"/>
                </a:lnTo>
                <a:lnTo>
                  <a:pt x="18114" y="19348"/>
                </a:lnTo>
                <a:cubicBezTo>
                  <a:pt x="18114" y="9174"/>
                  <a:pt x="10041" y="66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>
            <p:ph type="title"/>
          </p:nvPr>
        </p:nvSpPr>
        <p:spPr>
          <a:xfrm flipH="1">
            <a:off x="713075" y="534750"/>
            <a:ext cx="41181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idx="1" type="subTitle"/>
          </p:nvPr>
        </p:nvSpPr>
        <p:spPr>
          <a:xfrm flipH="1">
            <a:off x="1054775" y="1726148"/>
            <a:ext cx="3434700" cy="11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/>
        </p:nvSpPr>
        <p:spPr>
          <a:xfrm flipH="1">
            <a:off x="842675" y="4357575"/>
            <a:ext cx="3858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infographics and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9"/>
          <p:cNvGrpSpPr/>
          <p:nvPr/>
        </p:nvGrpSpPr>
        <p:grpSpPr>
          <a:xfrm flipH="1">
            <a:off x="-3209729" y="-150080"/>
            <a:ext cx="8379400" cy="9999105"/>
            <a:chOff x="116750" y="6"/>
            <a:chExt cx="4503843" cy="5374418"/>
          </a:xfrm>
        </p:grpSpPr>
        <p:sp>
          <p:nvSpPr>
            <p:cNvPr id="254" name="Google Shape;254;p29"/>
            <p:cNvSpPr/>
            <p:nvPr/>
          </p:nvSpPr>
          <p:spPr>
            <a:xfrm flipH="1" rot="10800000">
              <a:off x="1896628" y="6"/>
              <a:ext cx="809158" cy="2076716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 flipH="1" rot="10800000">
              <a:off x="116750" y="1826071"/>
              <a:ext cx="4503843" cy="3548353"/>
            </a:xfrm>
            <a:custGeom>
              <a:rect b="b" l="l" r="r" t="t"/>
              <a:pathLst>
                <a:path extrusionOk="0" h="30723" w="38996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6" name="Google Shape;256;p29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0"/>
          <p:cNvGrpSpPr/>
          <p:nvPr/>
        </p:nvGrpSpPr>
        <p:grpSpPr>
          <a:xfrm flipH="1">
            <a:off x="-3070225" y="-1612080"/>
            <a:ext cx="8379400" cy="9999105"/>
            <a:chOff x="116750" y="6"/>
            <a:chExt cx="4503843" cy="5374418"/>
          </a:xfrm>
        </p:grpSpPr>
        <p:sp>
          <p:nvSpPr>
            <p:cNvPr id="259" name="Google Shape;259;p30"/>
            <p:cNvSpPr/>
            <p:nvPr/>
          </p:nvSpPr>
          <p:spPr>
            <a:xfrm flipH="1" rot="10800000">
              <a:off x="1896628" y="6"/>
              <a:ext cx="809158" cy="2076716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 flipH="1" rot="10800000">
              <a:off x="116750" y="1826071"/>
              <a:ext cx="4503843" cy="3548353"/>
            </a:xfrm>
            <a:custGeom>
              <a:rect b="b" l="l" r="r" t="t"/>
              <a:pathLst>
                <a:path extrusionOk="0" h="30723" w="38996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1" name="Google Shape;261;p30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3071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106323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5" name="Google Shape;25;p4"/>
          <p:cNvGrpSpPr/>
          <p:nvPr/>
        </p:nvGrpSpPr>
        <p:grpSpPr>
          <a:xfrm flipH="1" rot="-5400000">
            <a:off x="-873049" y="1057522"/>
            <a:ext cx="5098113" cy="2956468"/>
            <a:chOff x="3968860" y="656575"/>
            <a:chExt cx="5098113" cy="2956468"/>
          </a:xfrm>
        </p:grpSpPr>
        <p:sp>
          <p:nvSpPr>
            <p:cNvPr id="26" name="Google Shape;26;p4"/>
            <p:cNvSpPr/>
            <p:nvPr/>
          </p:nvSpPr>
          <p:spPr>
            <a:xfrm>
              <a:off x="7794825" y="656575"/>
              <a:ext cx="1272148" cy="2956468"/>
            </a:xfrm>
            <a:custGeom>
              <a:rect b="b" l="l" r="r" t="t"/>
              <a:pathLst>
                <a:path extrusionOk="0" h="44967" w="19349">
                  <a:moveTo>
                    <a:pt x="1" y="1"/>
                  </a:moveTo>
                  <a:lnTo>
                    <a:pt x="1" y="4004"/>
                  </a:lnTo>
                  <a:cubicBezTo>
                    <a:pt x="7873" y="4671"/>
                    <a:pt x="14144" y="11409"/>
                    <a:pt x="14144" y="19348"/>
                  </a:cubicBezTo>
                  <a:lnTo>
                    <a:pt x="14144" y="39329"/>
                  </a:lnTo>
                  <a:lnTo>
                    <a:pt x="12843" y="39329"/>
                  </a:lnTo>
                  <a:lnTo>
                    <a:pt x="16079" y="44966"/>
                  </a:lnTo>
                  <a:lnTo>
                    <a:pt x="19348" y="39329"/>
                  </a:lnTo>
                  <a:lnTo>
                    <a:pt x="18047" y="39329"/>
                  </a:lnTo>
                  <a:lnTo>
                    <a:pt x="18114" y="19348"/>
                  </a:lnTo>
                  <a:cubicBezTo>
                    <a:pt x="18114" y="9174"/>
                    <a:pt x="1004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3968860" y="656577"/>
              <a:ext cx="3840300" cy="26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" name="Google Shape;28;p4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11002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1"/>
          <p:cNvGrpSpPr/>
          <p:nvPr/>
        </p:nvGrpSpPr>
        <p:grpSpPr>
          <a:xfrm rot="5400587">
            <a:off x="727567" y="-767340"/>
            <a:ext cx="7918657" cy="9449302"/>
            <a:chOff x="116750" y="6"/>
            <a:chExt cx="4503843" cy="5374418"/>
          </a:xfrm>
        </p:grpSpPr>
        <p:sp>
          <p:nvSpPr>
            <p:cNvPr id="264" name="Google Shape;264;p31"/>
            <p:cNvSpPr/>
            <p:nvPr/>
          </p:nvSpPr>
          <p:spPr>
            <a:xfrm flipH="1" rot="10800000">
              <a:off x="1896628" y="6"/>
              <a:ext cx="809158" cy="2076716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 flipH="1" rot="10800000">
              <a:off x="116750" y="1826071"/>
              <a:ext cx="4503843" cy="3548353"/>
            </a:xfrm>
            <a:custGeom>
              <a:rect b="b" l="l" r="r" t="t"/>
              <a:pathLst>
                <a:path extrusionOk="0" h="30723" w="38996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6" name="Google Shape;266;p31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 flipH="1">
            <a:off x="99089" y="2087017"/>
            <a:ext cx="8931989" cy="5850191"/>
            <a:chOff x="22889" y="29617"/>
            <a:chExt cx="8931989" cy="5850191"/>
          </a:xfrm>
        </p:grpSpPr>
        <p:grpSp>
          <p:nvGrpSpPr>
            <p:cNvPr id="31" name="Google Shape;31;p5"/>
            <p:cNvGrpSpPr/>
            <p:nvPr/>
          </p:nvGrpSpPr>
          <p:grpSpPr>
            <a:xfrm>
              <a:off x="22889" y="29617"/>
              <a:ext cx="6532542" cy="5850191"/>
              <a:chOff x="22889" y="29617"/>
              <a:chExt cx="6532542" cy="5850191"/>
            </a:xfrm>
          </p:grpSpPr>
          <p:grpSp>
            <p:nvGrpSpPr>
              <p:cNvPr id="32" name="Google Shape;32;p5"/>
              <p:cNvGrpSpPr/>
              <p:nvPr/>
            </p:nvGrpSpPr>
            <p:grpSpPr>
              <a:xfrm rot="-5400000">
                <a:off x="-2436928" y="2489435"/>
                <a:ext cx="5850191" cy="930556"/>
                <a:chOff x="5854966" y="4569231"/>
                <a:chExt cx="2743220" cy="436369"/>
              </a:xfrm>
            </p:grpSpPr>
            <p:sp>
              <p:nvSpPr>
                <p:cNvPr id="33" name="Google Shape;33;p5"/>
                <p:cNvSpPr/>
                <p:nvPr/>
              </p:nvSpPr>
              <p:spPr>
                <a:xfrm rot="-5400000">
                  <a:off x="7817646" y="4225060"/>
                  <a:ext cx="436369" cy="1124712"/>
                </a:xfrm>
                <a:custGeom>
                  <a:rect b="b" l="l" r="r" t="t"/>
                  <a:pathLst>
                    <a:path extrusionOk="0" h="17981" w="7006">
                      <a:moveTo>
                        <a:pt x="1369" y="1"/>
                      </a:moveTo>
                      <a:lnTo>
                        <a:pt x="1369" y="11943"/>
                      </a:lnTo>
                      <a:lnTo>
                        <a:pt x="1" y="11943"/>
                      </a:lnTo>
                      <a:lnTo>
                        <a:pt x="3503" y="17980"/>
                      </a:lnTo>
                      <a:lnTo>
                        <a:pt x="7006" y="11943"/>
                      </a:lnTo>
                      <a:lnTo>
                        <a:pt x="5605" y="11943"/>
                      </a:lnTo>
                      <a:lnTo>
                        <a:pt x="563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5"/>
                <p:cNvSpPr/>
                <p:nvPr/>
              </p:nvSpPr>
              <p:spPr>
                <a:xfrm flipH="1">
                  <a:off x="5854966" y="4654528"/>
                  <a:ext cx="1694700" cy="26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" name="Google Shape;35;p5"/>
              <p:cNvSpPr/>
              <p:nvPr/>
            </p:nvSpPr>
            <p:spPr>
              <a:xfrm rot="-5400000">
                <a:off x="2010782" y="24226"/>
                <a:ext cx="2734449" cy="6354849"/>
              </a:xfrm>
              <a:custGeom>
                <a:rect b="b" l="l" r="r" t="t"/>
                <a:pathLst>
                  <a:path extrusionOk="0" h="44967" w="19349">
                    <a:moveTo>
                      <a:pt x="1" y="1"/>
                    </a:moveTo>
                    <a:lnTo>
                      <a:pt x="1" y="4004"/>
                    </a:lnTo>
                    <a:cubicBezTo>
                      <a:pt x="7873" y="4671"/>
                      <a:pt x="14144" y="11409"/>
                      <a:pt x="14144" y="19348"/>
                    </a:cubicBezTo>
                    <a:lnTo>
                      <a:pt x="14144" y="39329"/>
                    </a:lnTo>
                    <a:lnTo>
                      <a:pt x="12843" y="39329"/>
                    </a:lnTo>
                    <a:lnTo>
                      <a:pt x="16079" y="44966"/>
                    </a:lnTo>
                    <a:lnTo>
                      <a:pt x="19348" y="39329"/>
                    </a:lnTo>
                    <a:lnTo>
                      <a:pt x="18047" y="39329"/>
                    </a:lnTo>
                    <a:lnTo>
                      <a:pt x="18114" y="19348"/>
                    </a:lnTo>
                    <a:cubicBezTo>
                      <a:pt x="18114" y="9174"/>
                      <a:pt x="10041" y="66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5"/>
            <p:cNvSpPr/>
            <p:nvPr/>
          </p:nvSpPr>
          <p:spPr>
            <a:xfrm>
              <a:off x="5630400" y="1742400"/>
              <a:ext cx="924900" cy="12240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4932000" y="2023200"/>
              <a:ext cx="2527200" cy="548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 flipH="1" rot="-5400000">
              <a:off x="7319564" y="1123061"/>
              <a:ext cx="917050" cy="2353578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" name="Google Shape;39;p5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720000" y="1101450"/>
            <a:ext cx="3852000" cy="24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572000" y="1768639"/>
            <a:ext cx="3852000" cy="20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7"/>
          <p:cNvGrpSpPr/>
          <p:nvPr/>
        </p:nvGrpSpPr>
        <p:grpSpPr>
          <a:xfrm rot="10800000">
            <a:off x="-1606416" y="-1302522"/>
            <a:ext cx="6083155" cy="5989695"/>
            <a:chOff x="5171375" y="740975"/>
            <a:chExt cx="867300" cy="853975"/>
          </a:xfrm>
        </p:grpSpPr>
        <p:sp>
          <p:nvSpPr>
            <p:cNvPr id="48" name="Google Shape;48;p7"/>
            <p:cNvSpPr/>
            <p:nvPr/>
          </p:nvSpPr>
          <p:spPr>
            <a:xfrm>
              <a:off x="5171375" y="855225"/>
              <a:ext cx="867300" cy="739725"/>
            </a:xfrm>
            <a:custGeom>
              <a:rect b="b" l="l" r="r" t="t"/>
              <a:pathLst>
                <a:path extrusionOk="0" h="29589" w="34692">
                  <a:moveTo>
                    <a:pt x="29555" y="0"/>
                  </a:moveTo>
                  <a:lnTo>
                    <a:pt x="26419" y="3136"/>
                  </a:lnTo>
                  <a:cubicBezTo>
                    <a:pt x="28887" y="5538"/>
                    <a:pt x="30222" y="8807"/>
                    <a:pt x="30222" y="12276"/>
                  </a:cubicBezTo>
                  <a:cubicBezTo>
                    <a:pt x="30222" y="19381"/>
                    <a:pt x="24417" y="25185"/>
                    <a:pt x="17312" y="25185"/>
                  </a:cubicBezTo>
                  <a:cubicBezTo>
                    <a:pt x="10174" y="25185"/>
                    <a:pt x="4370" y="19381"/>
                    <a:pt x="4370" y="12276"/>
                  </a:cubicBezTo>
                  <a:cubicBezTo>
                    <a:pt x="4370" y="8873"/>
                    <a:pt x="5704" y="5638"/>
                    <a:pt x="8072" y="3203"/>
                  </a:cubicBezTo>
                  <a:lnTo>
                    <a:pt x="4937" y="134"/>
                  </a:lnTo>
                  <a:cubicBezTo>
                    <a:pt x="1735" y="3369"/>
                    <a:pt x="0" y="7672"/>
                    <a:pt x="0" y="12276"/>
                  </a:cubicBezTo>
                  <a:cubicBezTo>
                    <a:pt x="0" y="21816"/>
                    <a:pt x="7806" y="29588"/>
                    <a:pt x="17346" y="29588"/>
                  </a:cubicBezTo>
                  <a:cubicBezTo>
                    <a:pt x="26919" y="29588"/>
                    <a:pt x="34692" y="21816"/>
                    <a:pt x="34625" y="12276"/>
                  </a:cubicBezTo>
                  <a:cubicBezTo>
                    <a:pt x="34625" y="7639"/>
                    <a:pt x="32857" y="3303"/>
                    <a:pt x="29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5242250" y="740975"/>
              <a:ext cx="259375" cy="259375"/>
            </a:xfrm>
            <a:custGeom>
              <a:rect b="b" l="l" r="r" t="t"/>
              <a:pathLst>
                <a:path extrusionOk="0" h="10375" w="10375">
                  <a:moveTo>
                    <a:pt x="10374" y="0"/>
                  </a:moveTo>
                  <a:lnTo>
                    <a:pt x="0" y="2769"/>
                  </a:lnTo>
                  <a:lnTo>
                    <a:pt x="7572" y="10374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" name="Google Shape;50;p7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" type="body"/>
          </p:nvPr>
        </p:nvSpPr>
        <p:spPr>
          <a:xfrm>
            <a:off x="4951500" y="1263450"/>
            <a:ext cx="34794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713100" y="914400"/>
            <a:ext cx="3120900" cy="18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 flipH="1">
            <a:off x="-3209729" y="-150080"/>
            <a:ext cx="8379400" cy="9999105"/>
            <a:chOff x="116750" y="6"/>
            <a:chExt cx="4503843" cy="5374418"/>
          </a:xfrm>
        </p:grpSpPr>
        <p:sp>
          <p:nvSpPr>
            <p:cNvPr id="55" name="Google Shape;55;p8"/>
            <p:cNvSpPr/>
            <p:nvPr/>
          </p:nvSpPr>
          <p:spPr>
            <a:xfrm flipH="1" rot="10800000">
              <a:off x="1896628" y="6"/>
              <a:ext cx="809158" cy="2076716"/>
            </a:xfrm>
            <a:custGeom>
              <a:rect b="b" l="l" r="r" t="t"/>
              <a:pathLst>
                <a:path extrusionOk="0" h="17981" w="7006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flipH="1" rot="10800000">
              <a:off x="116750" y="1826071"/>
              <a:ext cx="4503843" cy="3548353"/>
            </a:xfrm>
            <a:custGeom>
              <a:rect b="b" l="l" r="r" t="t"/>
              <a:pathLst>
                <a:path extrusionOk="0" h="30723" w="38996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" name="Google Shape;57;p8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type="title"/>
          </p:nvPr>
        </p:nvSpPr>
        <p:spPr>
          <a:xfrm>
            <a:off x="2472075" y="1320400"/>
            <a:ext cx="59586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9"/>
          <p:cNvGrpSpPr/>
          <p:nvPr/>
        </p:nvGrpSpPr>
        <p:grpSpPr>
          <a:xfrm rot="5400000">
            <a:off x="-1312016" y="-700822"/>
            <a:ext cx="6083155" cy="5989695"/>
            <a:chOff x="5171375" y="740975"/>
            <a:chExt cx="867300" cy="853975"/>
          </a:xfrm>
        </p:grpSpPr>
        <p:sp>
          <p:nvSpPr>
            <p:cNvPr id="61" name="Google Shape;61;p9"/>
            <p:cNvSpPr/>
            <p:nvPr/>
          </p:nvSpPr>
          <p:spPr>
            <a:xfrm>
              <a:off x="5171375" y="855225"/>
              <a:ext cx="867300" cy="739725"/>
            </a:xfrm>
            <a:custGeom>
              <a:rect b="b" l="l" r="r" t="t"/>
              <a:pathLst>
                <a:path extrusionOk="0" h="29589" w="34692">
                  <a:moveTo>
                    <a:pt x="29555" y="0"/>
                  </a:moveTo>
                  <a:lnTo>
                    <a:pt x="26419" y="3136"/>
                  </a:lnTo>
                  <a:cubicBezTo>
                    <a:pt x="28887" y="5538"/>
                    <a:pt x="30222" y="8807"/>
                    <a:pt x="30222" y="12276"/>
                  </a:cubicBezTo>
                  <a:cubicBezTo>
                    <a:pt x="30222" y="19381"/>
                    <a:pt x="24417" y="25185"/>
                    <a:pt x="17312" y="25185"/>
                  </a:cubicBezTo>
                  <a:cubicBezTo>
                    <a:pt x="10174" y="25185"/>
                    <a:pt x="4370" y="19381"/>
                    <a:pt x="4370" y="12276"/>
                  </a:cubicBezTo>
                  <a:cubicBezTo>
                    <a:pt x="4370" y="8873"/>
                    <a:pt x="5704" y="5638"/>
                    <a:pt x="8072" y="3203"/>
                  </a:cubicBezTo>
                  <a:lnTo>
                    <a:pt x="4937" y="134"/>
                  </a:lnTo>
                  <a:cubicBezTo>
                    <a:pt x="1735" y="3369"/>
                    <a:pt x="0" y="7672"/>
                    <a:pt x="0" y="12276"/>
                  </a:cubicBezTo>
                  <a:cubicBezTo>
                    <a:pt x="0" y="21816"/>
                    <a:pt x="7806" y="29588"/>
                    <a:pt x="17346" y="29588"/>
                  </a:cubicBezTo>
                  <a:cubicBezTo>
                    <a:pt x="26919" y="29588"/>
                    <a:pt x="34692" y="21816"/>
                    <a:pt x="34625" y="12276"/>
                  </a:cubicBezTo>
                  <a:cubicBezTo>
                    <a:pt x="34625" y="7639"/>
                    <a:pt x="32857" y="3303"/>
                    <a:pt x="29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242250" y="740975"/>
              <a:ext cx="259375" cy="259375"/>
            </a:xfrm>
            <a:custGeom>
              <a:rect b="b" l="l" r="r" t="t"/>
              <a:pathLst>
                <a:path extrusionOk="0" h="10375" w="10375">
                  <a:moveTo>
                    <a:pt x="10374" y="0"/>
                  </a:moveTo>
                  <a:lnTo>
                    <a:pt x="0" y="2769"/>
                  </a:lnTo>
                  <a:lnTo>
                    <a:pt x="7572" y="10374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" name="Google Shape;63;p9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type="title"/>
          </p:nvPr>
        </p:nvSpPr>
        <p:spPr>
          <a:xfrm>
            <a:off x="713100" y="1810038"/>
            <a:ext cx="46950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713100" y="2468263"/>
            <a:ext cx="46950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4572000" y="3086850"/>
            <a:ext cx="3858900" cy="16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b="1"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b="1" sz="35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b="1" sz="35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b="1" sz="35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b="1" sz="35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b="1" sz="35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b="1" sz="35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b="1" sz="35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b="1" sz="35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ebsys-f22-team13.eastus.cloudapp.azure.com/ITWS2110-F22-StealthDragons/Final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idx="1" type="subTitle"/>
          </p:nvPr>
        </p:nvSpPr>
        <p:spPr>
          <a:xfrm flipH="1">
            <a:off x="713090" y="3124174"/>
            <a:ext cx="4232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13 - The Stealth Dragons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Aaryaman Thuloj, Cian Howel, Sam Leung</a:t>
            </a:r>
            <a:endParaRPr sz="1200"/>
          </a:p>
        </p:txBody>
      </p:sp>
      <p:sp>
        <p:nvSpPr>
          <p:cNvPr id="272" name="Google Shape;272;p32"/>
          <p:cNvSpPr txBox="1"/>
          <p:nvPr>
            <p:ph type="ctrTitle"/>
          </p:nvPr>
        </p:nvSpPr>
        <p:spPr>
          <a:xfrm flipH="1">
            <a:off x="713090" y="616200"/>
            <a:ext cx="6306900" cy="26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RensselaerList </a:t>
            </a:r>
            <a:r>
              <a:rPr b="0" lang="en" sz="4500">
                <a:solidFill>
                  <a:schemeClr val="dk1"/>
                </a:solidFill>
              </a:rPr>
              <a:t>Final Presentation</a:t>
            </a:r>
            <a:endParaRPr sz="5700"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376" y="3072664"/>
            <a:ext cx="4127749" cy="5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type="title"/>
          </p:nvPr>
        </p:nvSpPr>
        <p:spPr>
          <a:xfrm>
            <a:off x="720000" y="2346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Site Functionality</a:t>
            </a:r>
            <a:endParaRPr/>
          </a:p>
        </p:txBody>
      </p:sp>
      <p:sp>
        <p:nvSpPr>
          <p:cNvPr id="372" name="Google Shape;372;p41"/>
          <p:cNvSpPr txBox="1"/>
          <p:nvPr>
            <p:ph idx="1" type="body"/>
          </p:nvPr>
        </p:nvSpPr>
        <p:spPr>
          <a:xfrm>
            <a:off x="339000" y="872850"/>
            <a:ext cx="3852000" cy="24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/>
              <a:t>We built our web application to support the </a:t>
            </a:r>
            <a:r>
              <a:rPr b="1" lang="en" sz="1450"/>
              <a:t>CRUD</a:t>
            </a:r>
            <a:r>
              <a:rPr lang="en" sz="1450"/>
              <a:t> guidelines as follows: </a:t>
            </a:r>
            <a:endParaRPr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 u="sng"/>
              <a:t>C</a:t>
            </a:r>
            <a:r>
              <a:rPr lang="en" sz="1450" u="sng"/>
              <a:t>reate </a:t>
            </a:r>
            <a:r>
              <a:rPr b="1" lang="en" sz="1450"/>
              <a:t> - </a:t>
            </a:r>
            <a:r>
              <a:rPr lang="en" sz="1450"/>
              <a:t>Users can post listings </a:t>
            </a:r>
            <a:r>
              <a:rPr lang="en" sz="1450"/>
              <a:t>with</a:t>
            </a:r>
            <a:r>
              <a:rPr lang="en" sz="1450"/>
              <a:t> all the information they want. </a:t>
            </a:r>
            <a:endParaRPr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 u="sng"/>
              <a:t>R</a:t>
            </a:r>
            <a:r>
              <a:rPr lang="en" sz="1450" u="sng"/>
              <a:t>ead</a:t>
            </a:r>
            <a:r>
              <a:rPr lang="en" sz="1450"/>
              <a:t> - Users are able to browse listings and filter them as they please</a:t>
            </a:r>
            <a:r>
              <a:rPr lang="en" sz="1450"/>
              <a:t>, including their own listings. </a:t>
            </a:r>
            <a:endParaRPr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 u="sng"/>
              <a:t>U</a:t>
            </a:r>
            <a:r>
              <a:rPr lang="en" sz="1450" u="sng"/>
              <a:t>pdate</a:t>
            </a:r>
            <a:r>
              <a:rPr lang="en" sz="1450"/>
              <a:t> - Users can edit their own listings and mark items as sold and such.  </a:t>
            </a:r>
            <a:endParaRPr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 u="sng"/>
              <a:t>D</a:t>
            </a:r>
            <a:r>
              <a:rPr lang="en" sz="1450" u="sng"/>
              <a:t>elete</a:t>
            </a:r>
            <a:r>
              <a:rPr lang="en" sz="1450"/>
              <a:t> - Users and administrators can delete listings</a:t>
            </a:r>
            <a:r>
              <a:rPr lang="en" sz="1450"/>
              <a:t> or remove them from the platform completely. </a:t>
            </a:r>
            <a:endParaRPr sz="1450"/>
          </a:p>
        </p:txBody>
      </p:sp>
      <p:sp>
        <p:nvSpPr>
          <p:cNvPr id="373" name="Google Shape;373;p41"/>
          <p:cNvSpPr txBox="1"/>
          <p:nvPr>
            <p:ph idx="2" type="body"/>
          </p:nvPr>
        </p:nvSpPr>
        <p:spPr>
          <a:xfrm>
            <a:off x="4266225" y="2161789"/>
            <a:ext cx="3852000" cy="20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We also created the guts of an </a:t>
            </a:r>
            <a:r>
              <a:rPr b="1" lang="en" sz="1550"/>
              <a:t>API</a:t>
            </a:r>
            <a:r>
              <a:rPr lang="en" sz="1550"/>
              <a:t> to use internally, that allows us to have chains of subcategories that further detail listings to choose from when listing an item.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We access this feature using our internalized </a:t>
            </a:r>
            <a:r>
              <a:rPr b="1" lang="en" sz="1550"/>
              <a:t>POST</a:t>
            </a:r>
            <a:r>
              <a:rPr lang="en" sz="1550"/>
              <a:t> calls, and it is not available externally. </a:t>
            </a:r>
            <a:endParaRPr sz="1550"/>
          </a:p>
        </p:txBody>
      </p:sp>
      <p:pic>
        <p:nvPicPr>
          <p:cNvPr id="374" name="Google Shape;3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789" y="712800"/>
            <a:ext cx="2183686" cy="1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Administrative Measures</a:t>
            </a:r>
            <a:endParaRPr/>
          </a:p>
        </p:txBody>
      </p:sp>
      <p:sp>
        <p:nvSpPr>
          <p:cNvPr id="380" name="Google Shape;380;p42"/>
          <p:cNvSpPr txBox="1"/>
          <p:nvPr>
            <p:ph idx="1" type="body"/>
          </p:nvPr>
        </p:nvSpPr>
        <p:spPr>
          <a:xfrm>
            <a:off x="861950" y="1071900"/>
            <a:ext cx="3604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Since our </a:t>
            </a:r>
            <a:r>
              <a:rPr lang="en" sz="1400"/>
              <a:t>app involves making posts online, we implemented </a:t>
            </a:r>
            <a:r>
              <a:rPr b="1" lang="en" sz="1400"/>
              <a:t>administrative accounts</a:t>
            </a:r>
            <a:r>
              <a:rPr lang="en" sz="1400"/>
              <a:t> that could take action if they see any malicious behavior. This could include spamming ,scamming, inappropriate verbiage, e.t.c.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did this by making an “admin” role that is able to </a:t>
            </a:r>
            <a:r>
              <a:rPr b="1" lang="en" sz="1400"/>
              <a:t>view all posts</a:t>
            </a:r>
            <a:r>
              <a:rPr lang="en" sz="1400"/>
              <a:t>, </a:t>
            </a:r>
            <a:r>
              <a:rPr b="1" lang="en" sz="1400"/>
              <a:t>delete any</a:t>
            </a:r>
            <a:r>
              <a:rPr lang="en" sz="1400"/>
              <a:t>, see the </a:t>
            </a:r>
            <a:r>
              <a:rPr b="1" lang="en" sz="1400"/>
              <a:t>user’s rcsid</a:t>
            </a:r>
            <a:r>
              <a:rPr lang="en" sz="1400"/>
              <a:t> who posted it, and </a:t>
            </a:r>
            <a:r>
              <a:rPr b="1" lang="en" sz="1400"/>
              <a:t>ban the user</a:t>
            </a:r>
            <a:r>
              <a:rPr lang="en" sz="1400"/>
              <a:t> if they deem it necessary.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When a user is banned, they see the screen shown on the bottom right: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also created a </a:t>
            </a:r>
            <a:r>
              <a:rPr b="1" lang="en" sz="1400"/>
              <a:t>Terms of Service</a:t>
            </a:r>
            <a:r>
              <a:rPr lang="en" sz="1400"/>
              <a:t>. </a:t>
            </a:r>
            <a:endParaRPr sz="1400"/>
          </a:p>
        </p:txBody>
      </p:sp>
      <p:pic>
        <p:nvPicPr>
          <p:cNvPr id="381" name="Google Shape;3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075" y="1364825"/>
            <a:ext cx="4515702" cy="14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550" y="3443774"/>
            <a:ext cx="4200750" cy="9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4886718" y="2037811"/>
            <a:ext cx="3520200" cy="15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Demo</a:t>
            </a:r>
            <a:endParaRPr/>
          </a:p>
        </p:txBody>
      </p:sp>
      <p:sp>
        <p:nvSpPr>
          <p:cNvPr id="388" name="Google Shape;388;p43"/>
          <p:cNvSpPr txBox="1"/>
          <p:nvPr>
            <p:ph idx="2" type="title"/>
          </p:nvPr>
        </p:nvSpPr>
        <p:spPr>
          <a:xfrm>
            <a:off x="4886724" y="1056342"/>
            <a:ext cx="150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389" name="Google Shape;389;p43"/>
          <p:cNvSpPr txBox="1"/>
          <p:nvPr>
            <p:ph idx="1" type="subTitle"/>
          </p:nvPr>
        </p:nvSpPr>
        <p:spPr>
          <a:xfrm>
            <a:off x="4886718" y="3579336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title"/>
          </p:nvPr>
        </p:nvSpPr>
        <p:spPr>
          <a:xfrm>
            <a:off x="4886718" y="2037811"/>
            <a:ext cx="3520200" cy="15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Features</a:t>
            </a:r>
            <a:endParaRPr/>
          </a:p>
        </p:txBody>
      </p:sp>
      <p:sp>
        <p:nvSpPr>
          <p:cNvPr id="395" name="Google Shape;395;p44"/>
          <p:cNvSpPr txBox="1"/>
          <p:nvPr>
            <p:ph idx="2" type="title"/>
          </p:nvPr>
        </p:nvSpPr>
        <p:spPr>
          <a:xfrm>
            <a:off x="4886724" y="1056342"/>
            <a:ext cx="150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r>
              <a:rPr lang="en"/>
              <a:t>.</a:t>
            </a:r>
            <a:endParaRPr/>
          </a:p>
        </p:txBody>
      </p:sp>
      <p:sp>
        <p:nvSpPr>
          <p:cNvPr id="396" name="Google Shape;396;p44"/>
          <p:cNvSpPr txBox="1"/>
          <p:nvPr>
            <p:ph idx="1" type="subTitle"/>
          </p:nvPr>
        </p:nvSpPr>
        <p:spPr>
          <a:xfrm>
            <a:off x="4886718" y="3579336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looking ahead!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to Flesh Out</a:t>
            </a:r>
            <a:endParaRPr/>
          </a:p>
        </p:txBody>
      </p:sp>
      <p:sp>
        <p:nvSpPr>
          <p:cNvPr id="402" name="Google Shape;402;p45"/>
          <p:cNvSpPr txBox="1"/>
          <p:nvPr>
            <p:ph idx="1" type="body"/>
          </p:nvPr>
        </p:nvSpPr>
        <p:spPr>
          <a:xfrm>
            <a:off x="567600" y="1101450"/>
            <a:ext cx="3852000" cy="24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550"/>
              <a:t>Create an </a:t>
            </a:r>
            <a:r>
              <a:rPr b="1" lang="en" sz="1550"/>
              <a:t>in-app messaging system</a:t>
            </a:r>
            <a:r>
              <a:rPr lang="en" sz="1550"/>
              <a:t> for convenience and limited liability.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AutoNum type="arabicPeriod"/>
            </a:pPr>
            <a:r>
              <a:rPr b="1" lang="en" sz="1550"/>
              <a:t>Payments system</a:t>
            </a:r>
            <a:r>
              <a:rPr lang="en" sz="1550"/>
              <a:t> that works through the site to ensure fair payments and offer payment protection. 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AutoNum type="arabicPeriod"/>
            </a:pPr>
            <a:r>
              <a:rPr lang="en" sz="1550"/>
              <a:t>Ability to “</a:t>
            </a:r>
            <a:r>
              <a:rPr b="1" lang="en" sz="1550"/>
              <a:t>request company</a:t>
            </a:r>
            <a:r>
              <a:rPr lang="en" sz="1550"/>
              <a:t>” from available Public Safety Officers if the user chooses during meetups.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AutoNum type="arabicPeriod"/>
            </a:pPr>
            <a:r>
              <a:rPr lang="en" sz="1550"/>
              <a:t>Maybe have </a:t>
            </a:r>
            <a:r>
              <a:rPr b="1" lang="en" sz="1550"/>
              <a:t>designated meetup </a:t>
            </a:r>
            <a:r>
              <a:rPr b="1" lang="en" sz="1550"/>
              <a:t>spots</a:t>
            </a:r>
            <a:r>
              <a:rPr lang="en" sz="1550"/>
              <a:t> on-campus.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AutoNum type="arabicPeriod"/>
            </a:pPr>
            <a:r>
              <a:rPr lang="en" sz="1550"/>
              <a:t>Get money.</a:t>
            </a:r>
            <a:endParaRPr sz="1550"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225" y="1122549"/>
            <a:ext cx="2631850" cy="263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>
            <p:ph type="title"/>
          </p:nvPr>
        </p:nvSpPr>
        <p:spPr>
          <a:xfrm>
            <a:off x="2472075" y="1320400"/>
            <a:ext cx="59586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409" name="Google Shape;4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126" y="4488539"/>
            <a:ext cx="4127749" cy="5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/>
        </p:nvSpPr>
        <p:spPr>
          <a:xfrm>
            <a:off x="6516975" y="3792350"/>
            <a:ext cx="198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ssistant"/>
                <a:ea typeface="Assistant"/>
                <a:cs typeface="Assistant"/>
                <a:sym typeface="Assistant"/>
              </a:rPr>
              <a:t>Any Questions?</a:t>
            </a:r>
            <a:endParaRPr sz="2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488" y="146225"/>
            <a:ext cx="1463175" cy="14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499" y="1731100"/>
            <a:ext cx="1463148" cy="146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788" y="3315950"/>
            <a:ext cx="1564575" cy="15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idx="18" type="title"/>
          </p:nvPr>
        </p:nvSpPr>
        <p:spPr>
          <a:xfrm>
            <a:off x="2465700" y="3624304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415200" y="1778600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280" name="Google Shape;280;p33"/>
          <p:cNvSpPr txBox="1"/>
          <p:nvPr>
            <p:ph idx="9" type="title"/>
          </p:nvPr>
        </p:nvSpPr>
        <p:spPr>
          <a:xfrm>
            <a:off x="415200" y="3624304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Progress</a:t>
            </a:r>
            <a:endParaRPr/>
          </a:p>
        </p:txBody>
      </p:sp>
      <p:sp>
        <p:nvSpPr>
          <p:cNvPr id="281" name="Google Shape;281;p33"/>
          <p:cNvSpPr txBox="1"/>
          <p:nvPr>
            <p:ph idx="14" type="subTitle"/>
          </p:nvPr>
        </p:nvSpPr>
        <p:spPr>
          <a:xfrm>
            <a:off x="382575" y="4184752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we’ve done since last time</a:t>
            </a:r>
            <a:endParaRPr/>
          </a:p>
        </p:txBody>
      </p:sp>
      <p:sp>
        <p:nvSpPr>
          <p:cNvPr id="282" name="Google Shape;282;p33"/>
          <p:cNvSpPr txBox="1"/>
          <p:nvPr>
            <p:ph idx="2" type="title"/>
          </p:nvPr>
        </p:nvSpPr>
        <p:spPr>
          <a:xfrm>
            <a:off x="971625" y="138384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83" name="Google Shape;283;p33"/>
          <p:cNvSpPr txBox="1"/>
          <p:nvPr>
            <p:ph idx="1" type="subTitle"/>
          </p:nvPr>
        </p:nvSpPr>
        <p:spPr>
          <a:xfrm>
            <a:off x="415200" y="230629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set out to do.</a:t>
            </a:r>
            <a:endParaRPr/>
          </a:p>
        </p:txBody>
      </p:sp>
      <p:sp>
        <p:nvSpPr>
          <p:cNvPr id="284" name="Google Shape;284;p33"/>
          <p:cNvSpPr txBox="1"/>
          <p:nvPr>
            <p:ph idx="3" type="title"/>
          </p:nvPr>
        </p:nvSpPr>
        <p:spPr>
          <a:xfrm>
            <a:off x="2388925" y="1805325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r>
              <a:rPr lang="en"/>
              <a:t> </a:t>
            </a:r>
            <a:endParaRPr/>
          </a:p>
        </p:txBody>
      </p:sp>
      <p:sp>
        <p:nvSpPr>
          <p:cNvPr id="285" name="Google Shape;285;p33"/>
          <p:cNvSpPr txBox="1"/>
          <p:nvPr>
            <p:ph idx="5" type="subTitle"/>
          </p:nvPr>
        </p:nvSpPr>
        <p:spPr>
          <a:xfrm>
            <a:off x="2388925" y="2333023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developers!</a:t>
            </a:r>
            <a:endParaRPr/>
          </a:p>
        </p:txBody>
      </p:sp>
      <p:sp>
        <p:nvSpPr>
          <p:cNvPr id="286" name="Google Shape;286;p33"/>
          <p:cNvSpPr txBox="1"/>
          <p:nvPr>
            <p:ph idx="6" type="title"/>
          </p:nvPr>
        </p:nvSpPr>
        <p:spPr>
          <a:xfrm>
            <a:off x="4461025" y="1778600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Tech</a:t>
            </a:r>
            <a:endParaRPr/>
          </a:p>
        </p:txBody>
      </p:sp>
      <p:sp>
        <p:nvSpPr>
          <p:cNvPr id="287" name="Google Shape;287;p33"/>
          <p:cNvSpPr txBox="1"/>
          <p:nvPr>
            <p:ph idx="4" type="title"/>
          </p:nvPr>
        </p:nvSpPr>
        <p:spPr>
          <a:xfrm>
            <a:off x="2945350" y="141057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88" name="Google Shape;288;p33"/>
          <p:cNvSpPr txBox="1"/>
          <p:nvPr>
            <p:ph idx="7" type="title"/>
          </p:nvPr>
        </p:nvSpPr>
        <p:spPr>
          <a:xfrm>
            <a:off x="5017450" y="138384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89" name="Google Shape;289;p33"/>
          <p:cNvSpPr txBox="1"/>
          <p:nvPr>
            <p:ph idx="8" type="subTitle"/>
          </p:nvPr>
        </p:nvSpPr>
        <p:spPr>
          <a:xfrm>
            <a:off x="4461025" y="230629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used to implement our app.</a:t>
            </a:r>
            <a:endParaRPr/>
          </a:p>
        </p:txBody>
      </p:sp>
      <p:sp>
        <p:nvSpPr>
          <p:cNvPr id="290" name="Google Shape;290;p33"/>
          <p:cNvSpPr txBox="1"/>
          <p:nvPr>
            <p:ph idx="13" type="title"/>
          </p:nvPr>
        </p:nvSpPr>
        <p:spPr>
          <a:xfrm>
            <a:off x="1004250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91" name="Google Shape;291;p33"/>
          <p:cNvSpPr txBox="1"/>
          <p:nvPr>
            <p:ph idx="19" type="title"/>
          </p:nvPr>
        </p:nvSpPr>
        <p:spPr>
          <a:xfrm>
            <a:off x="3022125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292" name="Google Shape;292;p33"/>
          <p:cNvSpPr txBox="1"/>
          <p:nvPr>
            <p:ph idx="20" type="subTitle"/>
          </p:nvPr>
        </p:nvSpPr>
        <p:spPr>
          <a:xfrm>
            <a:off x="246570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application in action!</a:t>
            </a:r>
            <a:endParaRPr/>
          </a:p>
        </p:txBody>
      </p:sp>
      <p:sp>
        <p:nvSpPr>
          <p:cNvPr id="293" name="Google Shape;293;p33"/>
          <p:cNvSpPr txBox="1"/>
          <p:nvPr>
            <p:ph idx="21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</a:t>
            </a:r>
            <a:r>
              <a:rPr lang="en">
                <a:solidFill>
                  <a:schemeClr val="dk1"/>
                </a:solidFill>
              </a:rPr>
              <a:t>schedule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33"/>
          <p:cNvSpPr txBox="1"/>
          <p:nvPr>
            <p:ph idx="18" type="title"/>
          </p:nvPr>
        </p:nvSpPr>
        <p:spPr>
          <a:xfrm>
            <a:off x="6656700" y="3565754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5" name="Google Shape;295;p33"/>
          <p:cNvSpPr txBox="1"/>
          <p:nvPr>
            <p:ph idx="19" type="title"/>
          </p:nvPr>
        </p:nvSpPr>
        <p:spPr>
          <a:xfrm>
            <a:off x="7213125" y="317420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08.</a:t>
            </a:r>
            <a:endParaRPr/>
          </a:p>
        </p:txBody>
      </p:sp>
      <p:sp>
        <p:nvSpPr>
          <p:cNvPr id="296" name="Google Shape;296;p33"/>
          <p:cNvSpPr txBox="1"/>
          <p:nvPr>
            <p:ph idx="20" type="subTitle"/>
          </p:nvPr>
        </p:nvSpPr>
        <p:spPr>
          <a:xfrm>
            <a:off x="6656700" y="409347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hope you enjoyed our presentation!</a:t>
            </a:r>
            <a:endParaRPr/>
          </a:p>
        </p:txBody>
      </p:sp>
      <p:sp>
        <p:nvSpPr>
          <p:cNvPr id="297" name="Google Shape;297;p33"/>
          <p:cNvSpPr txBox="1"/>
          <p:nvPr>
            <p:ph idx="6" type="title"/>
          </p:nvPr>
        </p:nvSpPr>
        <p:spPr>
          <a:xfrm>
            <a:off x="6533125" y="1751875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98" name="Google Shape;298;p33"/>
          <p:cNvSpPr txBox="1"/>
          <p:nvPr>
            <p:ph idx="7" type="title"/>
          </p:nvPr>
        </p:nvSpPr>
        <p:spPr>
          <a:xfrm>
            <a:off x="7089550" y="135712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99" name="Google Shape;299;p33"/>
          <p:cNvSpPr txBox="1"/>
          <p:nvPr>
            <p:ph idx="8" type="subTitle"/>
          </p:nvPr>
        </p:nvSpPr>
        <p:spPr>
          <a:xfrm>
            <a:off x="6533125" y="2279573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and stakeholder value.</a:t>
            </a:r>
            <a:endParaRPr/>
          </a:p>
        </p:txBody>
      </p:sp>
      <p:sp>
        <p:nvSpPr>
          <p:cNvPr id="300" name="Google Shape;300;p33"/>
          <p:cNvSpPr txBox="1"/>
          <p:nvPr>
            <p:ph idx="18" type="title"/>
          </p:nvPr>
        </p:nvSpPr>
        <p:spPr>
          <a:xfrm>
            <a:off x="4599300" y="3624304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301" name="Google Shape;301;p33"/>
          <p:cNvSpPr txBox="1"/>
          <p:nvPr>
            <p:ph idx="19" type="title"/>
          </p:nvPr>
        </p:nvSpPr>
        <p:spPr>
          <a:xfrm>
            <a:off x="5155725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07.</a:t>
            </a:r>
            <a:endParaRPr/>
          </a:p>
        </p:txBody>
      </p:sp>
      <p:sp>
        <p:nvSpPr>
          <p:cNvPr id="302" name="Google Shape;302;p33"/>
          <p:cNvSpPr txBox="1"/>
          <p:nvPr>
            <p:ph idx="20" type="subTitle"/>
          </p:nvPr>
        </p:nvSpPr>
        <p:spPr>
          <a:xfrm>
            <a:off x="459930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we do in the future?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type="title"/>
          </p:nvPr>
        </p:nvSpPr>
        <p:spPr>
          <a:xfrm>
            <a:off x="4886718" y="2037811"/>
            <a:ext cx="3520200" cy="15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308" name="Google Shape;308;p34"/>
          <p:cNvSpPr txBox="1"/>
          <p:nvPr>
            <p:ph idx="2" type="title"/>
          </p:nvPr>
        </p:nvSpPr>
        <p:spPr>
          <a:xfrm>
            <a:off x="4886724" y="1056342"/>
            <a:ext cx="150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09" name="Google Shape;309;p34"/>
          <p:cNvSpPr txBox="1"/>
          <p:nvPr>
            <p:ph idx="1" type="subTitle"/>
          </p:nvPr>
        </p:nvSpPr>
        <p:spPr>
          <a:xfrm>
            <a:off x="4886718" y="3579336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c</a:t>
            </a:r>
            <a:r>
              <a:rPr lang="en"/>
              <a:t>reate a platform where RPI students can sell items safely and easily.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idx="1" type="subTitle"/>
          </p:nvPr>
        </p:nvSpPr>
        <p:spPr>
          <a:xfrm>
            <a:off x="713100" y="3908264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Cian Howell</a:t>
            </a:r>
            <a:endParaRPr sz="1900"/>
          </a:p>
        </p:txBody>
      </p:sp>
      <p:sp>
        <p:nvSpPr>
          <p:cNvPr id="315" name="Google Shape;315;p35"/>
          <p:cNvSpPr txBox="1"/>
          <p:nvPr>
            <p:ph idx="3" type="subTitle"/>
          </p:nvPr>
        </p:nvSpPr>
        <p:spPr>
          <a:xfrm>
            <a:off x="3442950" y="3908245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Aaryaman Thuloj</a:t>
            </a:r>
            <a:endParaRPr sz="1900"/>
          </a:p>
        </p:txBody>
      </p:sp>
      <p:sp>
        <p:nvSpPr>
          <p:cNvPr id="316" name="Google Shape;316;p35"/>
          <p:cNvSpPr txBox="1"/>
          <p:nvPr>
            <p:ph idx="5" type="subTitle"/>
          </p:nvPr>
        </p:nvSpPr>
        <p:spPr>
          <a:xfrm>
            <a:off x="6172800" y="3908243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Samuel Leung</a:t>
            </a:r>
            <a:endParaRPr sz="1900"/>
          </a:p>
        </p:txBody>
      </p:sp>
      <p:sp>
        <p:nvSpPr>
          <p:cNvPr id="317" name="Google Shape;317;p35"/>
          <p:cNvSpPr txBox="1"/>
          <p:nvPr>
            <p:ph idx="6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Meet Our Team</a:t>
            </a:r>
            <a:endParaRPr/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13" y="1606075"/>
            <a:ext cx="1973675" cy="193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312" y="1606063"/>
            <a:ext cx="1931381" cy="193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168" y="1606075"/>
            <a:ext cx="1931381" cy="193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0.3 Our Technology Stack</a:t>
            </a:r>
            <a:endParaRPr/>
          </a:p>
        </p:txBody>
      </p:sp>
      <p:sp>
        <p:nvSpPr>
          <p:cNvPr id="326" name="Google Shape;326;p36"/>
          <p:cNvSpPr txBox="1"/>
          <p:nvPr>
            <p:ph idx="1" type="body"/>
          </p:nvPr>
        </p:nvSpPr>
        <p:spPr>
          <a:xfrm>
            <a:off x="316425" y="1026750"/>
            <a:ext cx="3852000" cy="24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550"/>
              <a:t>HTML</a:t>
            </a:r>
            <a:r>
              <a:rPr lang="en" sz="1550"/>
              <a:t>, </a:t>
            </a:r>
            <a:r>
              <a:rPr b="1" lang="en" sz="1550"/>
              <a:t>CSS</a:t>
            </a:r>
            <a:r>
              <a:rPr lang="en" sz="1550"/>
              <a:t>, and </a:t>
            </a:r>
            <a:r>
              <a:rPr b="1" lang="en" sz="1550"/>
              <a:t>JavaScript</a:t>
            </a:r>
            <a:r>
              <a:rPr lang="en" sz="1550"/>
              <a:t> for core website features</a:t>
            </a:r>
            <a:endParaRPr sz="155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550"/>
              <a:t>Bootstrap's</a:t>
            </a:r>
            <a:r>
              <a:rPr lang="en" sz="1550"/>
              <a:t> functionalities for layouts, responsiveness, and UI elements.</a:t>
            </a:r>
            <a:endParaRPr sz="155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550"/>
              <a:t>PHP</a:t>
            </a:r>
            <a:r>
              <a:rPr lang="en" sz="1550"/>
              <a:t> for backend connections, mainly to an </a:t>
            </a:r>
            <a:r>
              <a:rPr b="1" lang="en" sz="1550"/>
              <a:t>SQL Database</a:t>
            </a:r>
            <a:r>
              <a:rPr lang="en" sz="1550"/>
              <a:t> of entries</a:t>
            </a:r>
            <a:endParaRPr sz="155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50"/>
              <a:t>Integration of RPI's login system (</a:t>
            </a:r>
            <a:r>
              <a:rPr b="1" lang="en" sz="1550"/>
              <a:t>CAS</a:t>
            </a:r>
            <a:r>
              <a:rPr lang="en" sz="1550"/>
              <a:t>)</a:t>
            </a:r>
            <a:endParaRPr sz="155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50"/>
              <a:t>Of course, </a:t>
            </a:r>
            <a:r>
              <a:rPr b="1" lang="en" sz="1550"/>
              <a:t>GitHub </a:t>
            </a:r>
            <a:r>
              <a:rPr lang="en" sz="1550"/>
              <a:t>for version control</a:t>
            </a:r>
            <a:endParaRPr sz="15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050" y="229325"/>
            <a:ext cx="1368775" cy="20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0425" y="875650"/>
            <a:ext cx="2212650" cy="21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048" y="2239700"/>
            <a:ext cx="1441325" cy="11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0050" y="3615498"/>
            <a:ext cx="1212150" cy="12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5075" y="3233950"/>
            <a:ext cx="2420100" cy="13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9525" y="1560150"/>
            <a:ext cx="1767651" cy="14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2472075" y="634600"/>
            <a:ext cx="59586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0.4 Value</a:t>
            </a:r>
            <a:endParaRPr sz="8500"/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75" y="2576750"/>
            <a:ext cx="2167276" cy="216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720000" y="539400"/>
            <a:ext cx="29601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User Value</a:t>
            </a:r>
            <a:endParaRPr sz="3800"/>
          </a:p>
        </p:txBody>
      </p:sp>
      <p:sp>
        <p:nvSpPr>
          <p:cNvPr id="344" name="Google Shape;344;p38"/>
          <p:cNvSpPr txBox="1"/>
          <p:nvPr>
            <p:ph idx="1" type="body"/>
          </p:nvPr>
        </p:nvSpPr>
        <p:spPr>
          <a:xfrm>
            <a:off x="315975" y="1331550"/>
            <a:ext cx="3852000" cy="24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750"/>
              <a:t>Target demographic is RPI students.</a:t>
            </a:r>
            <a:endParaRPr sz="175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750"/>
              <a:t>Takes</a:t>
            </a:r>
            <a:r>
              <a:rPr lang="en" sz="1750"/>
              <a:t> a lot of risk out of meetups (RPI Auth. Required)</a:t>
            </a:r>
            <a:endParaRPr sz="175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750"/>
              <a:t>Little to no transportation to buy/sell. </a:t>
            </a:r>
            <a:endParaRPr sz="175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500"/>
              <a:buChar char="●"/>
            </a:pPr>
            <a:r>
              <a:rPr b="1" lang="en" sz="1750">
                <a:solidFill>
                  <a:srgbClr val="6AA84F"/>
                </a:solidFill>
              </a:rPr>
              <a:t>$$$</a:t>
            </a:r>
            <a:endParaRPr b="1" sz="1750">
              <a:solidFill>
                <a:srgbClr val="6AA84F"/>
              </a:solidFill>
            </a:endParaRPr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400" y="1747277"/>
            <a:ext cx="1189650" cy="21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56" y="1389425"/>
            <a:ext cx="1917718" cy="26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1795" y="383013"/>
            <a:ext cx="1469130" cy="11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67982">
            <a:off x="7508011" y="481300"/>
            <a:ext cx="1501989" cy="1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7">
            <a:alphaModFix/>
          </a:blip>
          <a:srcRect b="13793" l="20592" r="26002" t="15178"/>
          <a:stretch/>
        </p:blipFill>
        <p:spPr>
          <a:xfrm rot="-786329">
            <a:off x="4139075" y="1244900"/>
            <a:ext cx="730776" cy="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7">
            <a:alphaModFix/>
          </a:blip>
          <a:srcRect b="13793" l="20592" r="26002" t="15178"/>
          <a:stretch/>
        </p:blipFill>
        <p:spPr>
          <a:xfrm rot="1174433">
            <a:off x="4870225" y="1425875"/>
            <a:ext cx="730776" cy="97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 rotWithShape="1">
          <a:blip r:embed="rId7">
            <a:alphaModFix/>
          </a:blip>
          <a:srcRect b="13793" l="20592" r="26002" t="15178"/>
          <a:stretch/>
        </p:blipFill>
        <p:spPr>
          <a:xfrm rot="-1104778">
            <a:off x="4452800" y="2333788"/>
            <a:ext cx="730776" cy="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0" y="1635350"/>
            <a:ext cx="44556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Stakeholder Value</a:t>
            </a:r>
            <a:endParaRPr sz="3500"/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5" y="2293550"/>
            <a:ext cx="1731650" cy="17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925" y="2414329"/>
            <a:ext cx="2242800" cy="14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7825" y="250675"/>
            <a:ext cx="3143224" cy="24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225" y="2414325"/>
            <a:ext cx="3014426" cy="24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idx="1" type="body"/>
          </p:nvPr>
        </p:nvSpPr>
        <p:spPr>
          <a:xfrm>
            <a:off x="4951500" y="382225"/>
            <a:ext cx="3479400" cy="46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600"/>
              <a:t>The changes we have made can be </a:t>
            </a:r>
            <a:r>
              <a:rPr lang="en" sz="1600"/>
              <a:t>largely classified into two categories: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u="sng"/>
              <a:t>Core site functionality</a:t>
            </a:r>
            <a:r>
              <a:rPr lang="en" sz="1600"/>
              <a:t> (i.e posting, editing, deleting, buying, offering, etc)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u="sng"/>
              <a:t>Administrative functionality</a:t>
            </a:r>
            <a:r>
              <a:rPr lang="en" sz="1600"/>
              <a:t> (the addition of admin users who moderate the site’s posts, can ban users, and more)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600"/>
              <a:t>Most of our time was spent finishing out our backend that mimics a complex online marketplace.</a:t>
            </a:r>
            <a:endParaRPr sz="1600"/>
          </a:p>
        </p:txBody>
      </p:sp>
      <p:sp>
        <p:nvSpPr>
          <p:cNvPr id="366" name="Google Shape;366;p40"/>
          <p:cNvSpPr txBox="1"/>
          <p:nvPr>
            <p:ph type="title"/>
          </p:nvPr>
        </p:nvSpPr>
        <p:spPr>
          <a:xfrm>
            <a:off x="179700" y="838200"/>
            <a:ext cx="3120900" cy="18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we’ve </a:t>
            </a:r>
            <a:r>
              <a:rPr lang="en">
                <a:solidFill>
                  <a:schemeClr val="dk1"/>
                </a:solidFill>
              </a:rPr>
              <a:t>done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ad Construction Project Proposal by Slidesgo">
  <a:themeElements>
    <a:clrScheme name="Simple Light">
      <a:dk1>
        <a:srgbClr val="FFFFFF"/>
      </a:dk1>
      <a:lt1>
        <a:srgbClr val="191919"/>
      </a:lt1>
      <a:dk2>
        <a:srgbClr val="C32E2E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